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notesSlides/_rels/notesSlide9.xml.rels" ContentType="application/vnd.openxmlformats-package.relationships+xml"/>
  <Override PartName="/ppt/notesSlides/_rels/notesSlide13.xml.rels" ContentType="application/vnd.openxmlformats-package.relationships+xml"/>
  <Override PartName="/ppt/notesSlides/_rels/notesSlide6.xml.rels" ContentType="application/vnd.openxmlformats-package.relationships+xml"/>
  <Override PartName="/ppt/notesSlides/_rels/notesSlide8.xml.rels" ContentType="application/vnd.openxmlformats-package.relationships+xml"/>
  <Override PartName="/ppt/notesSlides/_rels/notesSlide2.xml.rels" ContentType="application/vnd.openxmlformats-package.relationships+xml"/>
  <Override PartName="/ppt/notesSlides/_rels/notesSlide7.xml.rels" ContentType="application/vnd.openxmlformats-package.relationships+xml"/>
  <Override PartName="/ppt/notesSlides/_rels/notesSlide1.xml.rels" ContentType="application/vnd.openxmlformats-package.relationships+xml"/>
  <Override PartName="/ppt/notesSlides/_rels/notesSlide12.xml.rels" ContentType="application/vnd.openxmlformats-package.relationships+xml"/>
  <Override PartName="/ppt/notesSlides/_rels/notesSlide5.xml.rels" ContentType="application/vnd.openxmlformats-package.relationships+xml"/>
  <Override PartName="/ppt/notesSlides/_rels/notesSlide11.xml.rels" ContentType="application/vnd.openxmlformats-package.relationships+xml"/>
  <Override PartName="/ppt/notesSlides/_rels/notesSlide4.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13.xml" ContentType="application/vnd.openxmlformats-officedocument.presentationml.notesSlide+xml"/>
  <Override PartName="/ppt/notesSlides/notesSlide4.xml" ContentType="application/vnd.openxmlformats-officedocument.presentationml.notesSlide+xml"/>
  <Override PartName="/ppt/notesSlides/notesSlide12.xml" ContentType="application/vnd.openxmlformats-officedocument.presentationml.notesSlide+xml"/>
  <Override PartName="/ppt/notesSlides/notesSlide3.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10.xml" ContentType="application/vnd.openxmlformats-officedocument.presentationml.notesSlide+xml"/>
  <Override PartName="/ppt/notesSlides/notesSlide1.xml" ContentType="application/vnd.openxmlformats-officedocument.presentationml.notesSlid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4.png" ContentType="image/png"/>
  <Override PartName="/ppt/media/image27.png" ContentType="image/png"/>
  <Override PartName="/ppt/media/image3.png" ContentType="image/png"/>
  <Override PartName="/ppt/media/image26.png" ContentType="image/png"/>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png" ContentType="image/png"/>
  <Override PartName="/ppt/media/image24.png" ContentType="image/png"/>
  <Override PartName="/ppt/media/image2.png" ContentType="image/png"/>
  <Override PartName="/ppt/media/image25.png" ContentType="image/pn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IN" sz="1800" spc="-1" strike="noStrike">
                <a:solidFill>
                  <a:srgbClr val="000000"/>
                </a:solidFill>
                <a:latin typeface="Calibri"/>
              </a:rPr>
              <a:t>Click to move the slide</a:t>
            </a:r>
            <a:endParaRPr b="0" lang="en-IN" sz="1800" spc="-1" strike="noStrike">
              <a:solidFill>
                <a:srgbClr val="000000"/>
              </a:solidFill>
              <a:latin typeface="Calibri"/>
            </a:endParaRPr>
          </a:p>
        </p:txBody>
      </p:sp>
      <p:sp>
        <p:nvSpPr>
          <p:cNvPr id="3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IN" sz="2000" spc="-1" strike="noStrike">
                <a:latin typeface="Arial"/>
              </a:rPr>
              <a:t>Click to edit the notes format</a:t>
            </a:r>
            <a:endParaRPr b="0" lang="en-IN" sz="2000" spc="-1" strike="noStrike">
              <a:latin typeface="Arial"/>
            </a:endParaRPr>
          </a:p>
        </p:txBody>
      </p:sp>
      <p:sp>
        <p:nvSpPr>
          <p:cNvPr id="40"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IN" sz="1400" spc="-1" strike="noStrike">
                <a:latin typeface="Times New Roman"/>
              </a:rPr>
              <a:t>&lt;header&gt;</a:t>
            </a:r>
            <a:endParaRPr b="0" lang="en-IN" sz="1400" spc="-1" strike="noStrike">
              <a:latin typeface="Times New Roman"/>
            </a:endParaRPr>
          </a:p>
        </p:txBody>
      </p:sp>
      <p:sp>
        <p:nvSpPr>
          <p:cNvPr id="41"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algn="r">
              <a:buNone/>
              <a:defRPr b="0" lang="en-IN" sz="1400" spc="-1" strike="noStrike">
                <a:latin typeface="Times New Roman"/>
              </a:defRPr>
            </a:lvl1pPr>
          </a:lstStyle>
          <a:p>
            <a:pPr algn="r">
              <a:buNone/>
            </a:pPr>
            <a:r>
              <a:rPr b="0" lang="en-IN" sz="1400" spc="-1" strike="noStrike">
                <a:latin typeface="Times New Roman"/>
              </a:rPr>
              <a:t>&lt;date/time&gt;</a:t>
            </a:r>
            <a:endParaRPr b="0" lang="en-IN" sz="1400" spc="-1" strike="noStrike">
              <a:latin typeface="Times New Roman"/>
            </a:endParaRPr>
          </a:p>
        </p:txBody>
      </p:sp>
      <p:sp>
        <p:nvSpPr>
          <p:cNvPr id="42"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a:defRPr b="0" lang="en-IN" sz="1400" spc="-1" strike="noStrike">
                <a:latin typeface="Times New Roman"/>
              </a:defRPr>
            </a:lvl1pPr>
          </a:lstStyle>
          <a:p>
            <a:r>
              <a:rPr b="0" lang="en-IN" sz="1400" spc="-1" strike="noStrike">
                <a:latin typeface="Times New Roman"/>
              </a:rPr>
              <a:t>&lt;footer&gt;</a:t>
            </a:r>
            <a:endParaRPr b="0" lang="en-IN" sz="1400" spc="-1" strike="noStrike">
              <a:latin typeface="Times New Roman"/>
            </a:endParaRPr>
          </a:p>
        </p:txBody>
      </p:sp>
      <p:sp>
        <p:nvSpPr>
          <p:cNvPr id="43"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algn="r">
              <a:buNone/>
              <a:defRPr b="0" lang="en-IN" sz="1400" spc="-1" strike="noStrike">
                <a:latin typeface="Times New Roman"/>
              </a:defRPr>
            </a:lvl1pPr>
          </a:lstStyle>
          <a:p>
            <a:pPr algn="r">
              <a:buNone/>
            </a:pPr>
            <a:fld id="{8065638C-6889-462C-822D-AB08C7A3F786}"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PlaceHolder 1"/>
          <p:cNvSpPr>
            <a:spLocks noGrp="1"/>
          </p:cNvSpPr>
          <p:nvPr>
            <p:ph type="sldImg"/>
          </p:nvPr>
        </p:nvSpPr>
        <p:spPr>
          <a:xfrm>
            <a:off x="685800" y="1143000"/>
            <a:ext cx="5486040" cy="3085920"/>
          </a:xfrm>
          <a:prstGeom prst="rect">
            <a:avLst/>
          </a:prstGeom>
          <a:ln w="0">
            <a:noFill/>
          </a:ln>
        </p:spPr>
      </p:sp>
      <p:sp>
        <p:nvSpPr>
          <p:cNvPr id="276"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77" name="PlaceHolder 3"/>
          <p:cNvSpPr>
            <a:spLocks noGrp="1"/>
          </p:cNvSpPr>
          <p:nvPr>
            <p:ph type="sldNum" idx="4"/>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2BA16A65-4CD9-4632-800F-62EEB8977604}"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PlaceHolder 1"/>
          <p:cNvSpPr>
            <a:spLocks noGrp="1"/>
          </p:cNvSpPr>
          <p:nvPr>
            <p:ph type="sldImg"/>
          </p:nvPr>
        </p:nvSpPr>
        <p:spPr>
          <a:xfrm>
            <a:off x="685800" y="1143000"/>
            <a:ext cx="5486040" cy="3085920"/>
          </a:xfrm>
          <a:prstGeom prst="rect">
            <a:avLst/>
          </a:prstGeom>
          <a:ln w="0">
            <a:noFill/>
          </a:ln>
        </p:spPr>
      </p:sp>
      <p:sp>
        <p:nvSpPr>
          <p:cNvPr id="303"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304" name="PlaceHolder 3"/>
          <p:cNvSpPr>
            <a:spLocks noGrp="1"/>
          </p:cNvSpPr>
          <p:nvPr>
            <p:ph type="sldNum" idx="13"/>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097CE6C5-0073-43D1-8A33-4029E16EA103}"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PlaceHolder 1"/>
          <p:cNvSpPr>
            <a:spLocks noGrp="1"/>
          </p:cNvSpPr>
          <p:nvPr>
            <p:ph type="sldImg"/>
          </p:nvPr>
        </p:nvSpPr>
        <p:spPr>
          <a:xfrm>
            <a:off x="685800" y="1143000"/>
            <a:ext cx="5486040" cy="3085920"/>
          </a:xfrm>
          <a:prstGeom prst="rect">
            <a:avLst/>
          </a:prstGeom>
          <a:ln w="0">
            <a:noFill/>
          </a:ln>
        </p:spPr>
      </p:sp>
      <p:sp>
        <p:nvSpPr>
          <p:cNvPr id="306"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307" name="PlaceHolder 3"/>
          <p:cNvSpPr>
            <a:spLocks noGrp="1"/>
          </p:cNvSpPr>
          <p:nvPr>
            <p:ph type="sldNum" idx="14"/>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B85DC9C7-59EA-4306-A04A-2DD125F29942}"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PlaceHolder 1"/>
          <p:cNvSpPr>
            <a:spLocks noGrp="1"/>
          </p:cNvSpPr>
          <p:nvPr>
            <p:ph type="sldImg"/>
          </p:nvPr>
        </p:nvSpPr>
        <p:spPr>
          <a:xfrm>
            <a:off x="685800" y="1143000"/>
            <a:ext cx="5486040" cy="3085920"/>
          </a:xfrm>
          <a:prstGeom prst="rect">
            <a:avLst/>
          </a:prstGeom>
          <a:ln w="0">
            <a:noFill/>
          </a:ln>
        </p:spPr>
      </p:sp>
      <p:sp>
        <p:nvSpPr>
          <p:cNvPr id="309"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310" name="PlaceHolder 3"/>
          <p:cNvSpPr>
            <a:spLocks noGrp="1"/>
          </p:cNvSpPr>
          <p:nvPr>
            <p:ph type="sldNum" idx="15"/>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656E27B5-EB32-45AA-8FC8-DE29E3D05ED4}"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PlaceHolder 1"/>
          <p:cNvSpPr>
            <a:spLocks noGrp="1"/>
          </p:cNvSpPr>
          <p:nvPr>
            <p:ph type="sldImg"/>
          </p:nvPr>
        </p:nvSpPr>
        <p:spPr>
          <a:xfrm>
            <a:off x="685800" y="1143000"/>
            <a:ext cx="5486040" cy="3085920"/>
          </a:xfrm>
          <a:prstGeom prst="rect">
            <a:avLst/>
          </a:prstGeom>
          <a:ln w="0">
            <a:noFill/>
          </a:ln>
        </p:spPr>
      </p:sp>
      <p:sp>
        <p:nvSpPr>
          <p:cNvPr id="312"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313" name="PlaceHolder 3"/>
          <p:cNvSpPr>
            <a:spLocks noGrp="1"/>
          </p:cNvSpPr>
          <p:nvPr>
            <p:ph type="sldNum" idx="16"/>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28A05828-EE08-485C-9C16-1EE799944040}"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PlaceHolder 1"/>
          <p:cNvSpPr>
            <a:spLocks noGrp="1"/>
          </p:cNvSpPr>
          <p:nvPr>
            <p:ph type="sldImg"/>
          </p:nvPr>
        </p:nvSpPr>
        <p:spPr>
          <a:xfrm>
            <a:off x="685800" y="1143000"/>
            <a:ext cx="5486040" cy="3085920"/>
          </a:xfrm>
          <a:prstGeom prst="rect">
            <a:avLst/>
          </a:prstGeom>
          <a:ln w="0">
            <a:noFill/>
          </a:ln>
        </p:spPr>
      </p:sp>
      <p:sp>
        <p:nvSpPr>
          <p:cNvPr id="279"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80" name="PlaceHolder 3"/>
          <p:cNvSpPr>
            <a:spLocks noGrp="1"/>
          </p:cNvSpPr>
          <p:nvPr>
            <p:ph type="sldNum" idx="5"/>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CBC19781-ECFA-4037-8EA5-F10C486EB0CD}"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1" name="PlaceHolder 1"/>
          <p:cNvSpPr>
            <a:spLocks noGrp="1"/>
          </p:cNvSpPr>
          <p:nvPr>
            <p:ph type="sldImg"/>
          </p:nvPr>
        </p:nvSpPr>
        <p:spPr>
          <a:xfrm>
            <a:off x="685800" y="1143000"/>
            <a:ext cx="5486040" cy="3085920"/>
          </a:xfrm>
          <a:prstGeom prst="rect">
            <a:avLst/>
          </a:prstGeom>
          <a:ln w="0">
            <a:noFill/>
          </a:ln>
        </p:spPr>
      </p:sp>
      <p:sp>
        <p:nvSpPr>
          <p:cNvPr id="282"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83" name="PlaceHolder 3"/>
          <p:cNvSpPr>
            <a:spLocks noGrp="1"/>
          </p:cNvSpPr>
          <p:nvPr>
            <p:ph type="sldNum" idx="6"/>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027B34B9-03AA-413A-B684-33E86F9829FA}"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PlaceHolder 1"/>
          <p:cNvSpPr>
            <a:spLocks noGrp="1"/>
          </p:cNvSpPr>
          <p:nvPr>
            <p:ph type="sldImg"/>
          </p:nvPr>
        </p:nvSpPr>
        <p:spPr>
          <a:xfrm>
            <a:off x="685800" y="1143000"/>
            <a:ext cx="5486040" cy="3085920"/>
          </a:xfrm>
          <a:prstGeom prst="rect">
            <a:avLst/>
          </a:prstGeom>
          <a:ln w="0">
            <a:noFill/>
          </a:ln>
        </p:spPr>
      </p:sp>
      <p:sp>
        <p:nvSpPr>
          <p:cNvPr id="285"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86" name="PlaceHolder 3"/>
          <p:cNvSpPr>
            <a:spLocks noGrp="1"/>
          </p:cNvSpPr>
          <p:nvPr>
            <p:ph type="sldNum" idx="7"/>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3AB9A3A5-264E-4D40-B127-958C8921FBF0}"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7" name="PlaceHolder 1"/>
          <p:cNvSpPr>
            <a:spLocks noGrp="1"/>
          </p:cNvSpPr>
          <p:nvPr>
            <p:ph type="sldImg"/>
          </p:nvPr>
        </p:nvSpPr>
        <p:spPr>
          <a:xfrm>
            <a:off x="685800" y="1143000"/>
            <a:ext cx="5486040" cy="3085920"/>
          </a:xfrm>
          <a:prstGeom prst="rect">
            <a:avLst/>
          </a:prstGeom>
          <a:ln w="0">
            <a:noFill/>
          </a:ln>
        </p:spPr>
      </p:sp>
      <p:sp>
        <p:nvSpPr>
          <p:cNvPr id="288"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89" name="PlaceHolder 3"/>
          <p:cNvSpPr>
            <a:spLocks noGrp="1"/>
          </p:cNvSpPr>
          <p:nvPr>
            <p:ph type="sldNum" idx="8"/>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F70E625A-2E04-427A-AE2E-245B82085BE0}"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0" name="PlaceHolder 1"/>
          <p:cNvSpPr>
            <a:spLocks noGrp="1"/>
          </p:cNvSpPr>
          <p:nvPr>
            <p:ph type="sldImg"/>
          </p:nvPr>
        </p:nvSpPr>
        <p:spPr>
          <a:xfrm>
            <a:off x="685800" y="1143000"/>
            <a:ext cx="5486040" cy="3085920"/>
          </a:xfrm>
          <a:prstGeom prst="rect">
            <a:avLst/>
          </a:prstGeom>
          <a:ln w="0">
            <a:noFill/>
          </a:ln>
        </p:spPr>
      </p:sp>
      <p:sp>
        <p:nvSpPr>
          <p:cNvPr id="291"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92" name="PlaceHolder 3"/>
          <p:cNvSpPr>
            <a:spLocks noGrp="1"/>
          </p:cNvSpPr>
          <p:nvPr>
            <p:ph type="sldNum" idx="9"/>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590D8AEE-A11F-481E-A4E1-D8E11CA42DCD}"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PlaceHolder 1"/>
          <p:cNvSpPr>
            <a:spLocks noGrp="1"/>
          </p:cNvSpPr>
          <p:nvPr>
            <p:ph type="sldImg"/>
          </p:nvPr>
        </p:nvSpPr>
        <p:spPr>
          <a:xfrm>
            <a:off x="685800" y="1143000"/>
            <a:ext cx="5486040" cy="3085920"/>
          </a:xfrm>
          <a:prstGeom prst="rect">
            <a:avLst/>
          </a:prstGeom>
          <a:ln w="0">
            <a:noFill/>
          </a:ln>
        </p:spPr>
      </p:sp>
      <p:sp>
        <p:nvSpPr>
          <p:cNvPr id="294"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95" name="PlaceHolder 3"/>
          <p:cNvSpPr>
            <a:spLocks noGrp="1"/>
          </p:cNvSpPr>
          <p:nvPr>
            <p:ph type="sldNum" idx="10"/>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7A417066-736C-453B-BACE-04D4014C0A1B}"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6" name="PlaceHolder 1"/>
          <p:cNvSpPr>
            <a:spLocks noGrp="1"/>
          </p:cNvSpPr>
          <p:nvPr>
            <p:ph type="sldImg"/>
          </p:nvPr>
        </p:nvSpPr>
        <p:spPr>
          <a:xfrm>
            <a:off x="685800" y="1143000"/>
            <a:ext cx="5486040" cy="3085920"/>
          </a:xfrm>
          <a:prstGeom prst="rect">
            <a:avLst/>
          </a:prstGeom>
          <a:ln w="0">
            <a:noFill/>
          </a:ln>
        </p:spPr>
      </p:sp>
      <p:sp>
        <p:nvSpPr>
          <p:cNvPr id="297"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98" name="PlaceHolder 3"/>
          <p:cNvSpPr>
            <a:spLocks noGrp="1"/>
          </p:cNvSpPr>
          <p:nvPr>
            <p:ph type="sldNum" idx="11"/>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8C7D0006-0BB2-4A6C-8D28-E5DC4007D8B7}"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PlaceHolder 1"/>
          <p:cNvSpPr>
            <a:spLocks noGrp="1"/>
          </p:cNvSpPr>
          <p:nvPr>
            <p:ph type="sldImg"/>
          </p:nvPr>
        </p:nvSpPr>
        <p:spPr>
          <a:xfrm>
            <a:off x="685800" y="1143000"/>
            <a:ext cx="5486040" cy="3085920"/>
          </a:xfrm>
          <a:prstGeom prst="rect">
            <a:avLst/>
          </a:prstGeom>
          <a:ln w="0">
            <a:noFill/>
          </a:ln>
        </p:spPr>
      </p:sp>
      <p:sp>
        <p:nvSpPr>
          <p:cNvPr id="300"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301" name="PlaceHolder 3"/>
          <p:cNvSpPr>
            <a:spLocks noGrp="1"/>
          </p:cNvSpPr>
          <p:nvPr>
            <p:ph type="sldNum" idx="12"/>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solidFill>
                  <a:srgbClr val="000000"/>
                </a:solidFill>
                <a:latin typeface="+mn-lt"/>
                <a:ea typeface="+mn-ea"/>
              </a:defRPr>
            </a:lvl1pPr>
          </a:lstStyle>
          <a:p>
            <a:pPr algn="r">
              <a:lnSpc>
                <a:spcPct val="100000"/>
              </a:lnSpc>
              <a:buNone/>
            </a:pPr>
            <a:fld id="{AA31A978-6659-4F26-8143-C300DCBC52C5}" type="slidenum">
              <a:rPr b="0" lang="en-US" sz="1200" spc="-1" strike="noStrike">
                <a:solidFill>
                  <a:srgbClr val="000000"/>
                </a:solidFill>
                <a:latin typeface="+mn-lt"/>
                <a:ea typeface="+mn-ea"/>
              </a:rPr>
              <a:t>&lt;number&gt;</a:t>
            </a:fld>
            <a:endParaRPr b="0" lang="en-IN"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
        <p:nvSpPr>
          <p:cNvPr id="24"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25"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
        <p:nvSpPr>
          <p:cNvPr id="27"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28"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29"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30"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
        <p:nvSpPr>
          <p:cNvPr id="32"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33"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34"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35"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36"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37"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
        <p:nvSpPr>
          <p:cNvPr id="3"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
        <p:nvSpPr>
          <p:cNvPr id="5"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
        <p:nvSpPr>
          <p:cNvPr id="7"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8"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buNone/>
            </a:pP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
        <p:nvSpPr>
          <p:cNvPr id="12"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13"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14"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
        <p:nvSpPr>
          <p:cNvPr id="16"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17"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18"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endParaRPr b="0" lang="en-IN" sz="1800" spc="-1" strike="noStrike">
              <a:solidFill>
                <a:srgbClr val="000000"/>
              </a:solidFill>
              <a:latin typeface="Calibri"/>
            </a:endParaRPr>
          </a:p>
        </p:txBody>
      </p:sp>
      <p:sp>
        <p:nvSpPr>
          <p:cNvPr id="20"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21"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
        <p:nvSpPr>
          <p:cNvPr id="22"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endParaRPr b="0" lang="en-IN" sz="32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r>
              <a:rPr b="0" lang="en-IN" sz="1800" spc="-1" strike="noStrike">
                <a:solidFill>
                  <a:srgbClr val="000000"/>
                </a:solidFill>
                <a:latin typeface="Calibri"/>
              </a:rPr>
              <a:t>Click to edit the title text format</a:t>
            </a:r>
            <a:endParaRPr b="0" lang="en-IN" sz="1800" spc="-1" strike="noStrike">
              <a:solidFill>
                <a:srgbClr val="000000"/>
              </a:solidFill>
              <a:latin typeface="Calibri"/>
            </a:endParaRPr>
          </a:p>
        </p:txBody>
      </p:sp>
      <p:sp>
        <p:nvSpPr>
          <p:cNvPr id="1"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Calibri"/>
              </a:rPr>
              <a:t>Click to edit the outline text format</a:t>
            </a:r>
            <a:endParaRPr b="0" lang="en-IN" sz="32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IN" sz="2400" spc="-1" strike="noStrike">
                <a:solidFill>
                  <a:srgbClr val="000000"/>
                </a:solidFill>
                <a:latin typeface="Calibri"/>
              </a:rPr>
              <a:t>Second Outline Level</a:t>
            </a:r>
            <a:endParaRPr b="0" lang="en-IN" sz="24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IN" sz="2000" spc="-1" strike="noStrike">
                <a:solidFill>
                  <a:srgbClr val="000000"/>
                </a:solidFill>
                <a:latin typeface="Calibri"/>
              </a:rPr>
              <a:t>Third Outline Level</a:t>
            </a:r>
            <a:endParaRPr b="0" lang="en-IN" sz="20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Calibri"/>
              </a:rPr>
              <a:t>Fourth Outline Level</a:t>
            </a:r>
            <a:endParaRPr b="0" lang="en-IN" sz="20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Calibri"/>
              </a:rPr>
              <a:t>Fifth Outline Level</a:t>
            </a:r>
            <a:endParaRPr b="0" lang="en-IN"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Calibri"/>
              </a:rPr>
              <a:t>Sixth Outline Level</a:t>
            </a:r>
            <a:endParaRPr b="0" lang="en-IN"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Calibri"/>
              </a:rPr>
              <a:t>Seventh Outline Level</a:t>
            </a:r>
            <a:endParaRPr b="0" lang="en-IN"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hyperlink" Target="https://gamma.app" TargetMode="External"/><Relationship Id="rId3" Type="http://schemas.openxmlformats.org/officeDocument/2006/relationships/image" Target="../media/image20.png"/><Relationship Id="rId4" Type="http://schemas.openxmlformats.org/officeDocument/2006/relationships/slideLayout" Target="../slideLayouts/slideLayout1.xml"/><Relationship Id="rId5"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hyperlink" Target="https://gamma.app" TargetMode="External"/><Relationship Id="rId3"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hyperlink" Target="https://gamma.app" TargetMode="External"/><Relationship Id="rId3" Type="http://schemas.openxmlformats.org/officeDocument/2006/relationships/image" Target="../media/image24.png"/><Relationship Id="rId4" Type="http://schemas.openxmlformats.org/officeDocument/2006/relationships/slideLayout" Target="../slideLayouts/slideLayout1.xml"/><Relationship Id="rId5"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image" Target="../media/image26.png"/><Relationship Id="rId3" Type="http://schemas.openxmlformats.org/officeDocument/2006/relationships/hyperlink" Target="https://gamma.app" TargetMode="External"/><Relationship Id="rId4" Type="http://schemas.openxmlformats.org/officeDocument/2006/relationships/image" Target="../media/image27.png"/><Relationship Id="rId5" Type="http://schemas.openxmlformats.org/officeDocument/2006/relationships/slideLayout" Target="../slideLayouts/slideLayout1.xml"/><Relationship Id="rId6" Type="http://schemas.openxmlformats.org/officeDocument/2006/relationships/notesSlide" Target="../notesSlides/notesSlide1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amma.app" TargetMode="External"/><Relationship Id="rId3" Type="http://schemas.openxmlformats.org/officeDocument/2006/relationships/image" Target="../media/image4.png"/><Relationship Id="rId4" Type="http://schemas.openxmlformats.org/officeDocument/2006/relationships/slideLayout" Target="../slideLayouts/slideLayout1.xml"/><Relationship Id="rId5"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hyperlink" Target="https://gamma.app" TargetMode="External"/><Relationship Id="rId3" Type="http://schemas.openxmlformats.org/officeDocument/2006/relationships/image" Target="../media/image6.png"/><Relationship Id="rId4" Type="http://schemas.openxmlformats.org/officeDocument/2006/relationships/slideLayout" Target="../slideLayouts/slideLayout1.xml"/><Relationship Id="rId5"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hyperlink" Target="https://gamma.app" TargetMode="External"/><Relationship Id="rId3" Type="http://schemas.openxmlformats.org/officeDocument/2006/relationships/image" Target="../media/image8.png"/><Relationship Id="rId4" Type="http://schemas.openxmlformats.org/officeDocument/2006/relationships/slideLayout" Target="../slideLayouts/slideLayout1.xml"/><Relationship Id="rId5"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gamma.app" TargetMode="External"/><Relationship Id="rId3" Type="http://schemas.openxmlformats.org/officeDocument/2006/relationships/image" Target="../media/image10.png"/><Relationship Id="rId4" Type="http://schemas.openxmlformats.org/officeDocument/2006/relationships/slideLayout" Target="../slideLayouts/slideLayout1.xml"/><Relationship Id="rId5"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gamma.app" TargetMode="External"/><Relationship Id="rId3"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hyperlink" Target="https://gamma.app" TargetMode="External"/><Relationship Id="rId3" Type="http://schemas.openxmlformats.org/officeDocument/2006/relationships/image" Target="../media/image14.png"/><Relationship Id="rId4" Type="http://schemas.openxmlformats.org/officeDocument/2006/relationships/slideLayout" Target="../slideLayouts/slideLayout1.xml"/><Relationship Id="rId5"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gamma.app" TargetMode="External"/><Relationship Id="rId3" Type="http://schemas.openxmlformats.org/officeDocument/2006/relationships/image" Target="../media/image16.png"/><Relationship Id="rId4" Type="http://schemas.openxmlformats.org/officeDocument/2006/relationships/slideLayout" Target="../slideLayouts/slideLayout1.xml"/><Relationship Id="rId5"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hyperlink" Target="https://gamma.app" TargetMode="External"/><Relationship Id="rId3" Type="http://schemas.openxmlformats.org/officeDocument/2006/relationships/image" Target="../media/image18.png"/><Relationship Id="rId4" Type="http://schemas.openxmlformats.org/officeDocument/2006/relationships/slideLayout" Target="../slideLayouts/slideLayout1.xml"/><Relationship Id="rId5"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 name="Image 0" descr="preencoded.png"/>
          <p:cNvPicPr/>
          <p:nvPr/>
        </p:nvPicPr>
        <p:blipFill>
          <a:blip r:embed="rId1"/>
          <a:stretch/>
        </p:blipFill>
        <p:spPr>
          <a:xfrm>
            <a:off x="0" y="0"/>
            <a:ext cx="14630040" cy="8229240"/>
          </a:xfrm>
          <a:prstGeom prst="rect">
            <a:avLst/>
          </a:prstGeom>
          <a:ln w="0">
            <a:noFill/>
          </a:ln>
        </p:spPr>
      </p:pic>
      <p:sp>
        <p:nvSpPr>
          <p:cNvPr id="45" name="Shape 0"/>
          <p:cNvSpPr/>
          <p:nvPr/>
        </p:nvSpPr>
        <p:spPr>
          <a:xfrm>
            <a:off x="0" y="0"/>
            <a:ext cx="14630040" cy="8229240"/>
          </a:xfrm>
          <a:prstGeom prst="rect">
            <a:avLst/>
          </a:prstGeom>
          <a:solidFill>
            <a:srgbClr val="000000">
              <a:alpha val="75000"/>
            </a:srgbClr>
          </a:solidFill>
          <a:ln w="13811">
            <a:solidFill>
              <a:srgbClr val="ffffff">
                <a:alpha val="16000"/>
              </a:srgbClr>
            </a:solidFill>
            <a:round/>
          </a:ln>
        </p:spPr>
        <p:style>
          <a:lnRef idx="0"/>
          <a:fillRef idx="0"/>
          <a:effectRef idx="0"/>
          <a:fontRef idx="minor"/>
        </p:style>
      </p:sp>
      <p:sp>
        <p:nvSpPr>
          <p:cNvPr id="46" name="Text 1"/>
          <p:cNvSpPr/>
          <p:nvPr/>
        </p:nvSpPr>
        <p:spPr>
          <a:xfrm>
            <a:off x="833040" y="2262600"/>
            <a:ext cx="7477200" cy="1666080"/>
          </a:xfrm>
          <a:prstGeom prst="rect">
            <a:avLst/>
          </a:prstGeom>
          <a:noFill/>
          <a:ln w="0">
            <a:noFill/>
          </a:ln>
        </p:spPr>
        <p:style>
          <a:lnRef idx="0"/>
          <a:fillRef idx="0"/>
          <a:effectRef idx="0"/>
          <a:fontRef idx="minor"/>
        </p:style>
        <p:txBody>
          <a:bodyPr lIns="90000" rIns="90000" tIns="45000" bIns="45000" anchor="t">
            <a:noAutofit/>
          </a:bodyPr>
          <a:p>
            <a:pPr>
              <a:lnSpc>
                <a:spcPts val="6562"/>
              </a:lnSpc>
              <a:buNone/>
              <a:tabLst>
                <a:tab algn="l" pos="0"/>
              </a:tabLst>
            </a:pPr>
            <a:r>
              <a:rPr b="0" lang="en-US" sz="5250" spc="-1" strike="noStrike">
                <a:solidFill>
                  <a:srgbClr val="ffffff"/>
                </a:solidFill>
                <a:latin typeface="Barlow, sans-serif"/>
                <a:ea typeface="Barlow, sans-serif"/>
              </a:rPr>
              <a:t>File Handling Utilities in Linux Programming</a:t>
            </a:r>
            <a:endParaRPr b="0" lang="en-IN" sz="5250" spc="-1" strike="noStrike">
              <a:latin typeface="Arial"/>
            </a:endParaRPr>
          </a:p>
        </p:txBody>
      </p:sp>
      <p:sp>
        <p:nvSpPr>
          <p:cNvPr id="47" name="Text 2"/>
          <p:cNvSpPr/>
          <p:nvPr/>
        </p:nvSpPr>
        <p:spPr>
          <a:xfrm>
            <a:off x="833040" y="4262040"/>
            <a:ext cx="7477200" cy="10659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e5e0df"/>
                </a:solidFill>
                <a:latin typeface="Barlow"/>
                <a:ea typeface="Barlow"/>
              </a:rPr>
              <a:t>Learn about essential file handling utilities in Linux programming and how they can improve your workflow. This guide will cover the usage and options of key commands like mkdir, rmdir, cp, mv, rm, touch, cat, head, tail, and grep.</a:t>
            </a:r>
            <a:endParaRPr b="0" lang="en-IN" sz="1750" spc="-1" strike="noStrike">
              <a:latin typeface="Arial"/>
            </a:endParaRPr>
          </a:p>
        </p:txBody>
      </p:sp>
      <p:pic>
        <p:nvPicPr>
          <p:cNvPr id="48" name="Image 2" descr="preencoded.png"/>
          <p:cNvPicPr/>
          <p:nvPr/>
        </p:nvPicPr>
        <p:blipFill>
          <a:blip r:embed="rId2"/>
          <a:stretch/>
        </p:blipFill>
        <p:spPr>
          <a:xfrm>
            <a:off x="9144000" y="0"/>
            <a:ext cx="5486040" cy="8229240"/>
          </a:xfrm>
          <a:prstGeom prst="rect">
            <a:avLst/>
          </a:prstGeom>
          <a:ln w="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0" name="Image 0" descr="preencoded.png"/>
          <p:cNvPicPr/>
          <p:nvPr/>
        </p:nvPicPr>
        <p:blipFill>
          <a:blip r:embed="rId1"/>
          <a:stretch/>
        </p:blipFill>
        <p:spPr>
          <a:xfrm>
            <a:off x="0" y="0"/>
            <a:ext cx="14630040" cy="8229240"/>
          </a:xfrm>
          <a:prstGeom prst="rect">
            <a:avLst/>
          </a:prstGeom>
          <a:ln w="0">
            <a:noFill/>
          </a:ln>
        </p:spPr>
      </p:pic>
      <p:sp>
        <p:nvSpPr>
          <p:cNvPr id="211"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212" name="Text 1"/>
          <p:cNvSpPr/>
          <p:nvPr/>
        </p:nvSpPr>
        <p:spPr>
          <a:xfrm>
            <a:off x="2624400" y="90432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Head</a:t>
            </a:r>
            <a:endParaRPr b="0" lang="en-IN" sz="4370" spc="-1" strike="noStrike">
              <a:latin typeface="Arial"/>
            </a:endParaRPr>
          </a:p>
        </p:txBody>
      </p:sp>
      <p:sp>
        <p:nvSpPr>
          <p:cNvPr id="213" name="Shape 2"/>
          <p:cNvSpPr/>
          <p:nvPr/>
        </p:nvSpPr>
        <p:spPr>
          <a:xfrm>
            <a:off x="2624400" y="2043000"/>
            <a:ext cx="4579200" cy="528192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214" name="Text 3"/>
          <p:cNvSpPr/>
          <p:nvPr/>
        </p:nvSpPr>
        <p:spPr>
          <a:xfrm>
            <a:off x="2860200" y="2278800"/>
            <a:ext cx="364968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Display the Beginning of a File</a:t>
            </a:r>
            <a:endParaRPr b="0" lang="en-IN" sz="2190" spc="-1" strike="noStrike">
              <a:latin typeface="Arial"/>
            </a:endParaRPr>
          </a:p>
        </p:txBody>
      </p:sp>
      <p:sp>
        <p:nvSpPr>
          <p:cNvPr id="215" name="Text 4"/>
          <p:cNvSpPr/>
          <p:nvPr/>
        </p:nvSpPr>
        <p:spPr>
          <a:xfrm>
            <a:off x="2860200" y="2848320"/>
            <a:ext cx="410724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head</a:t>
            </a:r>
            <a:r>
              <a:rPr b="0" lang="en-US" sz="1750" spc="-1" strike="noStrike">
                <a:solidFill>
                  <a:srgbClr val="272525"/>
                </a:solidFill>
                <a:latin typeface="Barlow"/>
                <a:ea typeface="Barlow"/>
              </a:rPr>
              <a:t> command to display the beginning lines of a file.</a:t>
            </a:r>
            <a:endParaRPr b="0" lang="en-IN" sz="1750" spc="-1" strike="noStrike">
              <a:latin typeface="Arial"/>
            </a:endParaRPr>
          </a:p>
        </p:txBody>
      </p:sp>
      <p:sp>
        <p:nvSpPr>
          <p:cNvPr id="216" name="Text 5"/>
          <p:cNvSpPr/>
          <p:nvPr/>
        </p:nvSpPr>
        <p:spPr>
          <a:xfrm>
            <a:off x="2860200" y="37742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217" name="Text 6"/>
          <p:cNvSpPr/>
          <p:nvPr/>
        </p:nvSpPr>
        <p:spPr>
          <a:xfrm>
            <a:off x="2860200" y="43293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head | [options] file…</a:t>
            </a:r>
            <a:endParaRPr b="0" lang="en-IN" sz="1750" spc="-1" strike="noStrike">
              <a:latin typeface="Arial"/>
            </a:endParaRPr>
          </a:p>
        </p:txBody>
      </p:sp>
      <p:sp>
        <p:nvSpPr>
          <p:cNvPr id="218" name="Text 7"/>
          <p:cNvSpPr/>
          <p:nvPr/>
        </p:nvSpPr>
        <p:spPr>
          <a:xfrm>
            <a:off x="2860200" y="48848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Example:</a:t>
            </a:r>
            <a:endParaRPr b="0" lang="en-IN" sz="1750" spc="-1" strike="noStrike">
              <a:latin typeface="Arial"/>
            </a:endParaRPr>
          </a:p>
        </p:txBody>
      </p:sp>
      <p:sp>
        <p:nvSpPr>
          <p:cNvPr id="219" name="Text 8"/>
          <p:cNvSpPr/>
          <p:nvPr/>
        </p:nvSpPr>
        <p:spPr>
          <a:xfrm>
            <a:off x="2860200" y="5439960"/>
            <a:ext cx="4107240" cy="7102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Display the first 10 lines of the file named "file1.txt":</a:t>
            </a:r>
            <a:endParaRPr b="0" lang="en-IN" sz="1750" spc="-1" strike="noStrike">
              <a:latin typeface="Arial"/>
            </a:endParaRPr>
          </a:p>
        </p:txBody>
      </p:sp>
      <p:sp>
        <p:nvSpPr>
          <p:cNvPr id="220" name="Shape 9"/>
          <p:cNvSpPr/>
          <p:nvPr/>
        </p:nvSpPr>
        <p:spPr>
          <a:xfrm>
            <a:off x="2860200" y="6400800"/>
            <a:ext cx="4107240" cy="688320"/>
          </a:xfrm>
          <a:prstGeom prst="roundRect">
            <a:avLst>
              <a:gd name="adj" fmla="val 14522"/>
            </a:avLst>
          </a:prstGeom>
          <a:solidFill>
            <a:srgbClr val="fee7e7"/>
          </a:solidFill>
          <a:ln w="0">
            <a:noFill/>
          </a:ln>
        </p:spPr>
        <p:style>
          <a:lnRef idx="0"/>
          <a:fillRef idx="0"/>
          <a:effectRef idx="0"/>
          <a:fontRef idx="minor"/>
        </p:style>
      </p:sp>
      <p:sp>
        <p:nvSpPr>
          <p:cNvPr id="221" name="Shape 10"/>
          <p:cNvSpPr/>
          <p:nvPr/>
        </p:nvSpPr>
        <p:spPr>
          <a:xfrm>
            <a:off x="2849400" y="6400800"/>
            <a:ext cx="4129560" cy="688320"/>
          </a:xfrm>
          <a:prstGeom prst="roundRect">
            <a:avLst>
              <a:gd name="adj" fmla="val 4841"/>
            </a:avLst>
          </a:prstGeom>
          <a:solidFill>
            <a:srgbClr val="fee7e7"/>
          </a:solidFill>
          <a:ln w="0">
            <a:noFill/>
          </a:ln>
        </p:spPr>
        <p:style>
          <a:lnRef idx="0"/>
          <a:fillRef idx="0"/>
          <a:effectRef idx="0"/>
          <a:fontRef idx="minor"/>
        </p:style>
      </p:sp>
      <p:sp>
        <p:nvSpPr>
          <p:cNvPr id="222" name="Text 11"/>
          <p:cNvSpPr/>
          <p:nvPr/>
        </p:nvSpPr>
        <p:spPr>
          <a:xfrm>
            <a:off x="3071520" y="656748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head -n 10 file1.txt</a:t>
            </a:r>
            <a:endParaRPr b="0" lang="en-IN" sz="1750" spc="-1" strike="noStrike">
              <a:latin typeface="Arial"/>
            </a:endParaRPr>
          </a:p>
        </p:txBody>
      </p:sp>
      <p:sp>
        <p:nvSpPr>
          <p:cNvPr id="223" name="Shape 12"/>
          <p:cNvSpPr/>
          <p:nvPr/>
        </p:nvSpPr>
        <p:spPr>
          <a:xfrm>
            <a:off x="7426440" y="2043000"/>
            <a:ext cx="4579200" cy="528192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224" name="Text 13"/>
          <p:cNvSpPr/>
          <p:nvPr/>
        </p:nvSpPr>
        <p:spPr>
          <a:xfrm>
            <a:off x="7662240" y="2278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225" name="Text 14"/>
          <p:cNvSpPr/>
          <p:nvPr/>
        </p:nvSpPr>
        <p:spPr>
          <a:xfrm>
            <a:off x="8017560" y="287604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-n</a:t>
            </a:r>
            <a:r>
              <a:rPr b="0" lang="en-US" sz="1750" spc="-1" strike="noStrike">
                <a:solidFill>
                  <a:srgbClr val="272525"/>
                </a:solidFill>
                <a:latin typeface="Barlow"/>
                <a:ea typeface="Barlow"/>
              </a:rPr>
              <a:t>: Specify the number of lines to display.</a:t>
            </a:r>
            <a:endParaRPr b="0" lang="en-IN" sz="1750" spc="-1" strike="noStrike">
              <a:latin typeface="Arial"/>
            </a:endParaRPr>
          </a:p>
        </p:txBody>
      </p:sp>
      <p:sp>
        <p:nvSpPr>
          <p:cNvPr id="226" name="Text 15"/>
          <p:cNvSpPr/>
          <p:nvPr/>
        </p:nvSpPr>
        <p:spPr>
          <a:xfrm>
            <a:off x="8017560" y="369072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-c</a:t>
            </a:r>
            <a:r>
              <a:rPr b="0" lang="en-US" sz="1750" spc="-1" strike="noStrike">
                <a:solidFill>
                  <a:srgbClr val="272525"/>
                </a:solidFill>
                <a:latin typeface="Barlow"/>
                <a:ea typeface="Barlow"/>
              </a:rPr>
              <a:t>: Specify the number of characters to display.</a:t>
            </a:r>
            <a:endParaRPr b="0" lang="en-IN" sz="1750" spc="-1" strike="noStrike">
              <a:latin typeface="Arial"/>
            </a:endParaRPr>
          </a:p>
        </p:txBody>
      </p:sp>
      <p:sp>
        <p:nvSpPr>
          <p:cNvPr id="227" name="Text 16"/>
          <p:cNvSpPr/>
          <p:nvPr/>
        </p:nvSpPr>
        <p:spPr>
          <a:xfrm>
            <a:off x="8017560" y="450576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-q</a:t>
            </a:r>
            <a:r>
              <a:rPr b="0" lang="en-US" sz="1750" spc="-1" strike="noStrike">
                <a:solidFill>
                  <a:srgbClr val="272525"/>
                </a:solidFill>
                <a:latin typeface="Barlow"/>
                <a:ea typeface="Barlow"/>
              </a:rPr>
              <a:t>: Quiet mode. Do not print any headers or messages.</a:t>
            </a:r>
            <a:endParaRPr b="0" lang="en-IN" sz="1750" spc="-1" strike="noStrike">
              <a:latin typeface="Arial"/>
            </a:endParaRPr>
          </a:p>
        </p:txBody>
      </p:sp>
      <p:sp>
        <p:nvSpPr>
          <p:cNvPr id="228" name="Text 17"/>
          <p:cNvSpPr/>
          <p:nvPr/>
        </p:nvSpPr>
        <p:spPr>
          <a:xfrm>
            <a:off x="8017560" y="532044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head</a:t>
            </a:r>
            <a:r>
              <a:rPr b="0" lang="en-US" sz="1750" spc="-1" strike="noStrike">
                <a:solidFill>
                  <a:srgbClr val="272525"/>
                </a:solidFill>
                <a:latin typeface="Barlow"/>
                <a:ea typeface="Barlow"/>
              </a:rPr>
              <a:t> command.</a:t>
            </a:r>
            <a:endParaRPr b="0" lang="en-IN" sz="1750" spc="-1" strike="noStrike">
              <a:latin typeface="Arial"/>
            </a:endParaRPr>
          </a:p>
        </p:txBody>
      </p:sp>
      <p:pic>
        <p:nvPicPr>
          <p:cNvPr id="229"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0" name="Image 0" descr="preencoded.png"/>
          <p:cNvPicPr/>
          <p:nvPr/>
        </p:nvPicPr>
        <p:blipFill>
          <a:blip r:embed="rId1"/>
          <a:stretch/>
        </p:blipFill>
        <p:spPr>
          <a:xfrm>
            <a:off x="0" y="0"/>
            <a:ext cx="14630040" cy="8229240"/>
          </a:xfrm>
          <a:prstGeom prst="rect">
            <a:avLst/>
          </a:prstGeom>
          <a:ln w="0">
            <a:noFill/>
          </a:ln>
        </p:spPr>
      </p:pic>
      <p:sp>
        <p:nvSpPr>
          <p:cNvPr id="231"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232" name="Text 1"/>
          <p:cNvSpPr/>
          <p:nvPr/>
        </p:nvSpPr>
        <p:spPr>
          <a:xfrm>
            <a:off x="2624400" y="90432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Tail</a:t>
            </a:r>
            <a:endParaRPr b="0" lang="en-IN" sz="4370" spc="-1" strike="noStrike">
              <a:latin typeface="Arial"/>
            </a:endParaRPr>
          </a:p>
        </p:txBody>
      </p:sp>
      <p:sp>
        <p:nvSpPr>
          <p:cNvPr id="233" name="Shape 2"/>
          <p:cNvSpPr/>
          <p:nvPr/>
        </p:nvSpPr>
        <p:spPr>
          <a:xfrm>
            <a:off x="2624400" y="2043000"/>
            <a:ext cx="4579200" cy="528192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234" name="Text 3"/>
          <p:cNvSpPr/>
          <p:nvPr/>
        </p:nvSpPr>
        <p:spPr>
          <a:xfrm>
            <a:off x="2860200" y="2278800"/>
            <a:ext cx="289512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Display the End of a File</a:t>
            </a:r>
            <a:endParaRPr b="0" lang="en-IN" sz="2190" spc="-1" strike="noStrike">
              <a:latin typeface="Arial"/>
            </a:endParaRPr>
          </a:p>
        </p:txBody>
      </p:sp>
      <p:sp>
        <p:nvSpPr>
          <p:cNvPr id="235" name="Text 4"/>
          <p:cNvSpPr/>
          <p:nvPr/>
        </p:nvSpPr>
        <p:spPr>
          <a:xfrm>
            <a:off x="2860200" y="2848320"/>
            <a:ext cx="410724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tail</a:t>
            </a:r>
            <a:r>
              <a:rPr b="0" lang="en-US" sz="1750" spc="-1" strike="noStrike">
                <a:solidFill>
                  <a:srgbClr val="272525"/>
                </a:solidFill>
                <a:latin typeface="Barlow"/>
                <a:ea typeface="Barlow"/>
              </a:rPr>
              <a:t> command to display the end lines of a file.</a:t>
            </a:r>
            <a:endParaRPr b="0" lang="en-IN" sz="1750" spc="-1" strike="noStrike">
              <a:latin typeface="Arial"/>
            </a:endParaRPr>
          </a:p>
        </p:txBody>
      </p:sp>
      <p:sp>
        <p:nvSpPr>
          <p:cNvPr id="236" name="Text 5"/>
          <p:cNvSpPr/>
          <p:nvPr/>
        </p:nvSpPr>
        <p:spPr>
          <a:xfrm>
            <a:off x="2860200" y="37742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237" name="Text 6"/>
          <p:cNvSpPr/>
          <p:nvPr/>
        </p:nvSpPr>
        <p:spPr>
          <a:xfrm>
            <a:off x="2860200" y="43293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tail | [options] file…</a:t>
            </a:r>
            <a:endParaRPr b="0" lang="en-IN" sz="1750" spc="-1" strike="noStrike">
              <a:latin typeface="Arial"/>
            </a:endParaRPr>
          </a:p>
        </p:txBody>
      </p:sp>
      <p:sp>
        <p:nvSpPr>
          <p:cNvPr id="238" name="Text 7"/>
          <p:cNvSpPr/>
          <p:nvPr/>
        </p:nvSpPr>
        <p:spPr>
          <a:xfrm>
            <a:off x="2860200" y="48848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Example:</a:t>
            </a:r>
            <a:endParaRPr b="0" lang="en-IN" sz="1750" spc="-1" strike="noStrike">
              <a:latin typeface="Arial"/>
            </a:endParaRPr>
          </a:p>
        </p:txBody>
      </p:sp>
      <p:sp>
        <p:nvSpPr>
          <p:cNvPr id="239" name="Text 8"/>
          <p:cNvSpPr/>
          <p:nvPr/>
        </p:nvSpPr>
        <p:spPr>
          <a:xfrm>
            <a:off x="2860200" y="5439960"/>
            <a:ext cx="4107240" cy="7102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Display the last 10 lines of the file named "file1.txt":</a:t>
            </a:r>
            <a:endParaRPr b="0" lang="en-IN" sz="1750" spc="-1" strike="noStrike">
              <a:latin typeface="Arial"/>
            </a:endParaRPr>
          </a:p>
        </p:txBody>
      </p:sp>
      <p:sp>
        <p:nvSpPr>
          <p:cNvPr id="240" name="Shape 9"/>
          <p:cNvSpPr/>
          <p:nvPr/>
        </p:nvSpPr>
        <p:spPr>
          <a:xfrm>
            <a:off x="2860200" y="6400800"/>
            <a:ext cx="4107240" cy="688320"/>
          </a:xfrm>
          <a:prstGeom prst="roundRect">
            <a:avLst>
              <a:gd name="adj" fmla="val 14522"/>
            </a:avLst>
          </a:prstGeom>
          <a:solidFill>
            <a:srgbClr val="fee7e7"/>
          </a:solidFill>
          <a:ln w="0">
            <a:noFill/>
          </a:ln>
        </p:spPr>
        <p:style>
          <a:lnRef idx="0"/>
          <a:fillRef idx="0"/>
          <a:effectRef idx="0"/>
          <a:fontRef idx="minor"/>
        </p:style>
      </p:sp>
      <p:sp>
        <p:nvSpPr>
          <p:cNvPr id="241" name="Shape 10"/>
          <p:cNvSpPr/>
          <p:nvPr/>
        </p:nvSpPr>
        <p:spPr>
          <a:xfrm>
            <a:off x="2849400" y="6400800"/>
            <a:ext cx="4129560" cy="688320"/>
          </a:xfrm>
          <a:prstGeom prst="roundRect">
            <a:avLst>
              <a:gd name="adj" fmla="val 4841"/>
            </a:avLst>
          </a:prstGeom>
          <a:solidFill>
            <a:srgbClr val="fee7e7"/>
          </a:solidFill>
          <a:ln w="0">
            <a:noFill/>
          </a:ln>
        </p:spPr>
        <p:style>
          <a:lnRef idx="0"/>
          <a:fillRef idx="0"/>
          <a:effectRef idx="0"/>
          <a:fontRef idx="minor"/>
        </p:style>
      </p:sp>
      <p:sp>
        <p:nvSpPr>
          <p:cNvPr id="242" name="Text 11"/>
          <p:cNvSpPr/>
          <p:nvPr/>
        </p:nvSpPr>
        <p:spPr>
          <a:xfrm>
            <a:off x="3071520" y="656748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tail -n 10 file1.txt</a:t>
            </a:r>
            <a:endParaRPr b="0" lang="en-IN" sz="1750" spc="-1" strike="noStrike">
              <a:latin typeface="Arial"/>
            </a:endParaRPr>
          </a:p>
        </p:txBody>
      </p:sp>
      <p:sp>
        <p:nvSpPr>
          <p:cNvPr id="243" name="Shape 12"/>
          <p:cNvSpPr/>
          <p:nvPr/>
        </p:nvSpPr>
        <p:spPr>
          <a:xfrm>
            <a:off x="7426440" y="2043000"/>
            <a:ext cx="4579200" cy="528192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244" name="Text 13"/>
          <p:cNvSpPr/>
          <p:nvPr/>
        </p:nvSpPr>
        <p:spPr>
          <a:xfrm>
            <a:off x="7662240" y="2278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245" name="Text 14"/>
          <p:cNvSpPr/>
          <p:nvPr/>
        </p:nvSpPr>
        <p:spPr>
          <a:xfrm>
            <a:off x="8017560" y="287604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-n</a:t>
            </a:r>
            <a:r>
              <a:rPr b="0" lang="en-US" sz="1750" spc="-1" strike="noStrike">
                <a:solidFill>
                  <a:srgbClr val="272525"/>
                </a:solidFill>
                <a:latin typeface="Barlow"/>
                <a:ea typeface="Barlow"/>
              </a:rPr>
              <a:t>: Specify the number of lines to display.</a:t>
            </a:r>
            <a:endParaRPr b="0" lang="en-IN" sz="1750" spc="-1" strike="noStrike">
              <a:latin typeface="Arial"/>
            </a:endParaRPr>
          </a:p>
        </p:txBody>
      </p:sp>
      <p:sp>
        <p:nvSpPr>
          <p:cNvPr id="246" name="Text 15"/>
          <p:cNvSpPr/>
          <p:nvPr/>
        </p:nvSpPr>
        <p:spPr>
          <a:xfrm>
            <a:off x="8017560" y="369072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-f</a:t>
            </a:r>
            <a:r>
              <a:rPr b="0" lang="en-US" sz="1750" spc="-1" strike="noStrike">
                <a:solidFill>
                  <a:srgbClr val="272525"/>
                </a:solidFill>
                <a:latin typeface="Barlow"/>
                <a:ea typeface="Barlow"/>
              </a:rPr>
              <a:t>: Follow the file and display new lines as they are appended.</a:t>
            </a:r>
            <a:endParaRPr b="0" lang="en-IN" sz="1750" spc="-1" strike="noStrike">
              <a:latin typeface="Arial"/>
            </a:endParaRPr>
          </a:p>
        </p:txBody>
      </p:sp>
      <p:sp>
        <p:nvSpPr>
          <p:cNvPr id="247" name="Text 16"/>
          <p:cNvSpPr/>
          <p:nvPr/>
        </p:nvSpPr>
        <p:spPr>
          <a:xfrm>
            <a:off x="8017560" y="450576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-q</a:t>
            </a:r>
            <a:r>
              <a:rPr b="0" lang="en-US" sz="1750" spc="-1" strike="noStrike">
                <a:solidFill>
                  <a:srgbClr val="272525"/>
                </a:solidFill>
                <a:latin typeface="Barlow"/>
                <a:ea typeface="Barlow"/>
              </a:rPr>
              <a:t>: Quiet mode. Do not print any headers or messages.</a:t>
            </a:r>
            <a:endParaRPr b="0" lang="en-IN" sz="1750" spc="-1" strike="noStrike">
              <a:latin typeface="Arial"/>
            </a:endParaRPr>
          </a:p>
        </p:txBody>
      </p:sp>
      <p:sp>
        <p:nvSpPr>
          <p:cNvPr id="248" name="Text 17"/>
          <p:cNvSpPr/>
          <p:nvPr/>
        </p:nvSpPr>
        <p:spPr>
          <a:xfrm>
            <a:off x="8017560" y="532044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tail</a:t>
            </a:r>
            <a:r>
              <a:rPr b="0" lang="en-US" sz="1750" spc="-1" strike="noStrike">
                <a:solidFill>
                  <a:srgbClr val="272525"/>
                </a:solidFill>
                <a:latin typeface="Barlow"/>
                <a:ea typeface="Barlow"/>
              </a:rPr>
              <a:t> command.</a:t>
            </a:r>
            <a:endParaRPr b="0" lang="en-IN" sz="1750" spc="-1" strike="noStrike">
              <a:latin typeface="Arial"/>
            </a:endParaRPr>
          </a:p>
        </p:txBody>
      </p:sp>
      <p:pic>
        <p:nvPicPr>
          <p:cNvPr id="249"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0" name="Image 0" descr="preencoded.png"/>
          <p:cNvPicPr/>
          <p:nvPr/>
        </p:nvPicPr>
        <p:blipFill>
          <a:blip r:embed="rId1"/>
          <a:stretch/>
        </p:blipFill>
        <p:spPr>
          <a:xfrm>
            <a:off x="0" y="0"/>
            <a:ext cx="14630040" cy="8229240"/>
          </a:xfrm>
          <a:prstGeom prst="rect">
            <a:avLst/>
          </a:prstGeom>
          <a:ln w="0">
            <a:noFill/>
          </a:ln>
        </p:spPr>
      </p:pic>
      <p:sp>
        <p:nvSpPr>
          <p:cNvPr id="251"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252" name="Text 1"/>
          <p:cNvSpPr/>
          <p:nvPr/>
        </p:nvSpPr>
        <p:spPr>
          <a:xfrm>
            <a:off x="2624400" y="90432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Grep</a:t>
            </a:r>
            <a:endParaRPr b="0" lang="en-IN" sz="4370" spc="-1" strike="noStrike">
              <a:latin typeface="Arial"/>
            </a:endParaRPr>
          </a:p>
        </p:txBody>
      </p:sp>
      <p:sp>
        <p:nvSpPr>
          <p:cNvPr id="253" name="Shape 2"/>
          <p:cNvSpPr/>
          <p:nvPr/>
        </p:nvSpPr>
        <p:spPr>
          <a:xfrm>
            <a:off x="2624400" y="2043000"/>
            <a:ext cx="4579200" cy="528192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254" name="Text 3"/>
          <p:cNvSpPr/>
          <p:nvPr/>
        </p:nvSpPr>
        <p:spPr>
          <a:xfrm>
            <a:off x="2860200" y="2278800"/>
            <a:ext cx="240768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Search for Patterns</a:t>
            </a:r>
            <a:endParaRPr b="0" lang="en-IN" sz="2190" spc="-1" strike="noStrike">
              <a:latin typeface="Arial"/>
            </a:endParaRPr>
          </a:p>
        </p:txBody>
      </p:sp>
      <p:sp>
        <p:nvSpPr>
          <p:cNvPr id="255" name="Text 4"/>
          <p:cNvSpPr/>
          <p:nvPr/>
        </p:nvSpPr>
        <p:spPr>
          <a:xfrm>
            <a:off x="2860200" y="2848320"/>
            <a:ext cx="410724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grep</a:t>
            </a:r>
            <a:r>
              <a:rPr b="0" lang="en-US" sz="1750" spc="-1" strike="noStrike">
                <a:solidFill>
                  <a:srgbClr val="272525"/>
                </a:solidFill>
                <a:latin typeface="Barlow"/>
                <a:ea typeface="Barlow"/>
              </a:rPr>
              <a:t> command to search for patterns in files.</a:t>
            </a:r>
            <a:endParaRPr b="0" lang="en-IN" sz="1750" spc="-1" strike="noStrike">
              <a:latin typeface="Arial"/>
            </a:endParaRPr>
          </a:p>
        </p:txBody>
      </p:sp>
      <p:sp>
        <p:nvSpPr>
          <p:cNvPr id="256" name="Text 5"/>
          <p:cNvSpPr/>
          <p:nvPr/>
        </p:nvSpPr>
        <p:spPr>
          <a:xfrm>
            <a:off x="2860200" y="37742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257" name="Text 6"/>
          <p:cNvSpPr/>
          <p:nvPr/>
        </p:nvSpPr>
        <p:spPr>
          <a:xfrm>
            <a:off x="2860200" y="43293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grep | [options] pattern file…</a:t>
            </a:r>
            <a:endParaRPr b="0" lang="en-IN" sz="1750" spc="-1" strike="noStrike">
              <a:latin typeface="Arial"/>
            </a:endParaRPr>
          </a:p>
        </p:txBody>
      </p:sp>
      <p:sp>
        <p:nvSpPr>
          <p:cNvPr id="258" name="Text 7"/>
          <p:cNvSpPr/>
          <p:nvPr/>
        </p:nvSpPr>
        <p:spPr>
          <a:xfrm>
            <a:off x="2860200" y="48848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Example:</a:t>
            </a:r>
            <a:endParaRPr b="0" lang="en-IN" sz="1750" spc="-1" strike="noStrike">
              <a:latin typeface="Arial"/>
            </a:endParaRPr>
          </a:p>
        </p:txBody>
      </p:sp>
      <p:sp>
        <p:nvSpPr>
          <p:cNvPr id="259" name="Text 8"/>
          <p:cNvSpPr/>
          <p:nvPr/>
        </p:nvSpPr>
        <p:spPr>
          <a:xfrm>
            <a:off x="2860200" y="5439960"/>
            <a:ext cx="4107240" cy="7102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Search for the word "hello" in the file named "file1.txt":</a:t>
            </a:r>
            <a:endParaRPr b="0" lang="en-IN" sz="1750" spc="-1" strike="noStrike">
              <a:latin typeface="Arial"/>
            </a:endParaRPr>
          </a:p>
        </p:txBody>
      </p:sp>
      <p:sp>
        <p:nvSpPr>
          <p:cNvPr id="260" name="Shape 9"/>
          <p:cNvSpPr/>
          <p:nvPr/>
        </p:nvSpPr>
        <p:spPr>
          <a:xfrm>
            <a:off x="2860200" y="6400800"/>
            <a:ext cx="4107240" cy="688320"/>
          </a:xfrm>
          <a:prstGeom prst="roundRect">
            <a:avLst>
              <a:gd name="adj" fmla="val 14522"/>
            </a:avLst>
          </a:prstGeom>
          <a:solidFill>
            <a:srgbClr val="fee7e7"/>
          </a:solidFill>
          <a:ln w="0">
            <a:noFill/>
          </a:ln>
        </p:spPr>
        <p:style>
          <a:lnRef idx="0"/>
          <a:fillRef idx="0"/>
          <a:effectRef idx="0"/>
          <a:fontRef idx="minor"/>
        </p:style>
      </p:sp>
      <p:sp>
        <p:nvSpPr>
          <p:cNvPr id="261" name="Shape 10"/>
          <p:cNvSpPr/>
          <p:nvPr/>
        </p:nvSpPr>
        <p:spPr>
          <a:xfrm>
            <a:off x="2849400" y="6400800"/>
            <a:ext cx="4129560" cy="688320"/>
          </a:xfrm>
          <a:prstGeom prst="roundRect">
            <a:avLst>
              <a:gd name="adj" fmla="val 4841"/>
            </a:avLst>
          </a:prstGeom>
          <a:solidFill>
            <a:srgbClr val="fee7e7"/>
          </a:solidFill>
          <a:ln w="0">
            <a:noFill/>
          </a:ln>
        </p:spPr>
        <p:style>
          <a:lnRef idx="0"/>
          <a:fillRef idx="0"/>
          <a:effectRef idx="0"/>
          <a:fontRef idx="minor"/>
        </p:style>
      </p:sp>
      <p:sp>
        <p:nvSpPr>
          <p:cNvPr id="262" name="Text 11"/>
          <p:cNvSpPr/>
          <p:nvPr/>
        </p:nvSpPr>
        <p:spPr>
          <a:xfrm>
            <a:off x="3071520" y="656748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grep hello file1.txt</a:t>
            </a:r>
            <a:endParaRPr b="0" lang="en-IN" sz="1750" spc="-1" strike="noStrike">
              <a:latin typeface="Arial"/>
            </a:endParaRPr>
          </a:p>
        </p:txBody>
      </p:sp>
      <p:sp>
        <p:nvSpPr>
          <p:cNvPr id="263" name="Shape 12"/>
          <p:cNvSpPr/>
          <p:nvPr/>
        </p:nvSpPr>
        <p:spPr>
          <a:xfrm>
            <a:off x="7426440" y="2043000"/>
            <a:ext cx="4579200" cy="528192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264" name="Text 13"/>
          <p:cNvSpPr/>
          <p:nvPr/>
        </p:nvSpPr>
        <p:spPr>
          <a:xfrm>
            <a:off x="7662240" y="2278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265" name="Text 14"/>
          <p:cNvSpPr/>
          <p:nvPr/>
        </p:nvSpPr>
        <p:spPr>
          <a:xfrm>
            <a:off x="8017560" y="287604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-i</a:t>
            </a:r>
            <a:r>
              <a:rPr b="0" lang="en-US" sz="1750" spc="-1" strike="noStrike">
                <a:solidFill>
                  <a:srgbClr val="272525"/>
                </a:solidFill>
                <a:latin typeface="Barlow"/>
                <a:ea typeface="Barlow"/>
              </a:rPr>
              <a:t>: Ignore case distinctions in the pattern.</a:t>
            </a:r>
            <a:endParaRPr b="0" lang="en-IN" sz="1750" spc="-1" strike="noStrike">
              <a:latin typeface="Arial"/>
            </a:endParaRPr>
          </a:p>
        </p:txBody>
      </p:sp>
      <p:sp>
        <p:nvSpPr>
          <p:cNvPr id="266" name="Text 15"/>
          <p:cNvSpPr/>
          <p:nvPr/>
        </p:nvSpPr>
        <p:spPr>
          <a:xfrm>
            <a:off x="8017560" y="369072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-n</a:t>
            </a:r>
            <a:r>
              <a:rPr b="0" lang="en-US" sz="1750" spc="-1" strike="noStrike">
                <a:solidFill>
                  <a:srgbClr val="272525"/>
                </a:solidFill>
                <a:latin typeface="Barlow"/>
                <a:ea typeface="Barlow"/>
              </a:rPr>
              <a:t>: Number the lines that match the pattern.</a:t>
            </a:r>
            <a:endParaRPr b="0" lang="en-IN" sz="1750" spc="-1" strike="noStrike">
              <a:latin typeface="Arial"/>
            </a:endParaRPr>
          </a:p>
        </p:txBody>
      </p:sp>
      <p:sp>
        <p:nvSpPr>
          <p:cNvPr id="267" name="Text 16"/>
          <p:cNvSpPr/>
          <p:nvPr/>
        </p:nvSpPr>
        <p:spPr>
          <a:xfrm>
            <a:off x="8017560" y="450576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-v</a:t>
            </a:r>
            <a:r>
              <a:rPr b="0" lang="en-US" sz="1750" spc="-1" strike="noStrike">
                <a:solidFill>
                  <a:srgbClr val="272525"/>
                </a:solidFill>
                <a:latin typeface="Barlow"/>
                <a:ea typeface="Barlow"/>
              </a:rPr>
              <a:t>: Print the lines that do not match the pattern.</a:t>
            </a:r>
            <a:endParaRPr b="0" lang="en-IN" sz="1750" spc="-1" strike="noStrike">
              <a:latin typeface="Arial"/>
            </a:endParaRPr>
          </a:p>
        </p:txBody>
      </p:sp>
      <p:sp>
        <p:nvSpPr>
          <p:cNvPr id="268" name="Text 17"/>
          <p:cNvSpPr/>
          <p:nvPr/>
        </p:nvSpPr>
        <p:spPr>
          <a:xfrm>
            <a:off x="8017560" y="532044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grep</a:t>
            </a:r>
            <a:r>
              <a:rPr b="0" lang="en-US" sz="1750" spc="-1" strike="noStrike">
                <a:solidFill>
                  <a:srgbClr val="272525"/>
                </a:solidFill>
                <a:latin typeface="Barlow"/>
                <a:ea typeface="Barlow"/>
              </a:rPr>
              <a:t> comma</a:t>
            </a:r>
            <a:endParaRPr b="0" lang="en-IN" sz="1750" spc="-1" strike="noStrike">
              <a:latin typeface="Arial"/>
            </a:endParaRPr>
          </a:p>
        </p:txBody>
      </p:sp>
      <p:pic>
        <p:nvPicPr>
          <p:cNvPr id="269"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70" name="Image 0" descr="preencoded.png"/>
          <p:cNvPicPr/>
          <p:nvPr/>
        </p:nvPicPr>
        <p:blipFill>
          <a:blip r:embed="rId1"/>
          <a:stretch/>
        </p:blipFill>
        <p:spPr>
          <a:xfrm>
            <a:off x="0" y="0"/>
            <a:ext cx="14630040" cy="8229240"/>
          </a:xfrm>
          <a:prstGeom prst="rect">
            <a:avLst/>
          </a:prstGeom>
          <a:ln w="0">
            <a:noFill/>
          </a:ln>
        </p:spPr>
      </p:pic>
      <p:sp>
        <p:nvSpPr>
          <p:cNvPr id="271"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pic>
        <p:nvPicPr>
          <p:cNvPr id="272" name="Image 1" descr="preencoded.png"/>
          <p:cNvPicPr/>
          <p:nvPr/>
        </p:nvPicPr>
        <p:blipFill>
          <a:blip r:embed="rId2"/>
          <a:stretch/>
        </p:blipFill>
        <p:spPr>
          <a:xfrm>
            <a:off x="0" y="0"/>
            <a:ext cx="5486040" cy="8229240"/>
          </a:xfrm>
          <a:prstGeom prst="rect">
            <a:avLst/>
          </a:prstGeom>
          <a:ln w="0">
            <a:noFill/>
          </a:ln>
        </p:spPr>
      </p:pic>
      <p:sp>
        <p:nvSpPr>
          <p:cNvPr id="273" name="Text 1"/>
          <p:cNvSpPr/>
          <p:nvPr/>
        </p:nvSpPr>
        <p:spPr>
          <a:xfrm>
            <a:off x="6319440" y="376776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i="1" lang="en-US" sz="4370" spc="-1" strike="noStrike">
                <a:solidFill>
                  <a:srgbClr val="ffffff"/>
                </a:solidFill>
                <a:latin typeface="Barlow"/>
                <a:ea typeface="Barlow"/>
              </a:rPr>
              <a:t>THANK YOU</a:t>
            </a:r>
            <a:endParaRPr b="0" lang="en-IN" sz="4370" spc="-1" strike="noStrike">
              <a:latin typeface="Arial"/>
            </a:endParaRPr>
          </a:p>
        </p:txBody>
      </p:sp>
      <p:pic>
        <p:nvPicPr>
          <p:cNvPr id="274" name="Image 2" descr="preencoded.png">
            <a:hlinkClick r:id="rId3"/>
          </p:cNvPr>
          <p:cNvPicPr/>
          <p:nvPr/>
        </p:nvPicPr>
        <p:blipFill>
          <a:blip r:embed="rId4"/>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 name="Image 0" descr="preencoded.png"/>
          <p:cNvPicPr/>
          <p:nvPr/>
        </p:nvPicPr>
        <p:blipFill>
          <a:blip r:embed="rId1"/>
          <a:stretch/>
        </p:blipFill>
        <p:spPr>
          <a:xfrm>
            <a:off x="0" y="0"/>
            <a:ext cx="14630040" cy="8229240"/>
          </a:xfrm>
          <a:prstGeom prst="rect">
            <a:avLst/>
          </a:prstGeom>
          <a:ln w="0">
            <a:noFill/>
          </a:ln>
        </p:spPr>
      </p:pic>
      <p:sp>
        <p:nvSpPr>
          <p:cNvPr id="50"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51" name="Text 1"/>
          <p:cNvSpPr/>
          <p:nvPr/>
        </p:nvSpPr>
        <p:spPr>
          <a:xfrm>
            <a:off x="2624400" y="88596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Mkdir</a:t>
            </a:r>
            <a:endParaRPr b="0" lang="en-IN" sz="4370" spc="-1" strike="noStrike">
              <a:latin typeface="Arial"/>
            </a:endParaRPr>
          </a:p>
        </p:txBody>
      </p:sp>
      <p:sp>
        <p:nvSpPr>
          <p:cNvPr id="52" name="Shape 2"/>
          <p:cNvSpPr/>
          <p:nvPr/>
        </p:nvSpPr>
        <p:spPr>
          <a:xfrm>
            <a:off x="2624400" y="2024640"/>
            <a:ext cx="4579200" cy="531828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53" name="Text 3"/>
          <p:cNvSpPr/>
          <p:nvPr/>
        </p:nvSpPr>
        <p:spPr>
          <a:xfrm>
            <a:off x="2860200" y="2260800"/>
            <a:ext cx="225504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Create Directories</a:t>
            </a:r>
            <a:endParaRPr b="0" lang="en-IN" sz="2190" spc="-1" strike="noStrike">
              <a:latin typeface="Arial"/>
            </a:endParaRPr>
          </a:p>
        </p:txBody>
      </p:sp>
      <p:sp>
        <p:nvSpPr>
          <p:cNvPr id="54" name="Text 4"/>
          <p:cNvSpPr/>
          <p:nvPr/>
        </p:nvSpPr>
        <p:spPr>
          <a:xfrm>
            <a:off x="2860200" y="2829960"/>
            <a:ext cx="4107240" cy="10810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mkdir</a:t>
            </a:r>
            <a:r>
              <a:rPr b="0" lang="en-US" sz="1750" spc="-1" strike="noStrike">
                <a:solidFill>
                  <a:srgbClr val="272525"/>
                </a:solidFill>
                <a:latin typeface="Barlow"/>
                <a:ea typeface="Barlow"/>
              </a:rPr>
              <a:t> command to create a directory with the specified directory_name.</a:t>
            </a:r>
            <a:endParaRPr b="0" lang="en-IN" sz="1750" spc="-1" strike="noStrike">
              <a:latin typeface="Arial"/>
            </a:endParaRPr>
          </a:p>
        </p:txBody>
      </p:sp>
      <p:sp>
        <p:nvSpPr>
          <p:cNvPr id="55" name="Text 5"/>
          <p:cNvSpPr/>
          <p:nvPr/>
        </p:nvSpPr>
        <p:spPr>
          <a:xfrm>
            <a:off x="2860200" y="41115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56" name="Text 6"/>
          <p:cNvSpPr/>
          <p:nvPr/>
        </p:nvSpPr>
        <p:spPr>
          <a:xfrm>
            <a:off x="2860200" y="466668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mkdir | [options] directory_name</a:t>
            </a:r>
            <a:endParaRPr b="0" lang="en-IN" sz="1750" spc="-1" strike="noStrike">
              <a:latin typeface="Arial"/>
            </a:endParaRPr>
          </a:p>
        </p:txBody>
      </p:sp>
      <p:sp>
        <p:nvSpPr>
          <p:cNvPr id="57" name="Text 7"/>
          <p:cNvSpPr/>
          <p:nvPr/>
        </p:nvSpPr>
        <p:spPr>
          <a:xfrm>
            <a:off x="2860200" y="524448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Example:</a:t>
            </a:r>
            <a:endParaRPr b="0" lang="en-IN" sz="2190" spc="-1" strike="noStrike">
              <a:latin typeface="Arial"/>
            </a:endParaRPr>
          </a:p>
        </p:txBody>
      </p:sp>
      <p:sp>
        <p:nvSpPr>
          <p:cNvPr id="58" name="Text 8"/>
          <p:cNvSpPr/>
          <p:nvPr/>
        </p:nvSpPr>
        <p:spPr>
          <a:xfrm>
            <a:off x="2860200" y="58136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Create a directory named "documents":</a:t>
            </a:r>
            <a:endParaRPr b="0" lang="en-IN" sz="1750" spc="-1" strike="noStrike">
              <a:latin typeface="Arial"/>
            </a:endParaRPr>
          </a:p>
        </p:txBody>
      </p:sp>
      <p:sp>
        <p:nvSpPr>
          <p:cNvPr id="59" name="Shape 9"/>
          <p:cNvSpPr/>
          <p:nvPr/>
        </p:nvSpPr>
        <p:spPr>
          <a:xfrm>
            <a:off x="2860200" y="6419160"/>
            <a:ext cx="4107240" cy="688320"/>
          </a:xfrm>
          <a:prstGeom prst="roundRect">
            <a:avLst>
              <a:gd name="adj" fmla="val 14522"/>
            </a:avLst>
          </a:prstGeom>
          <a:solidFill>
            <a:srgbClr val="fee7e7"/>
          </a:solidFill>
          <a:ln w="0">
            <a:noFill/>
          </a:ln>
        </p:spPr>
        <p:style>
          <a:lnRef idx="0"/>
          <a:fillRef idx="0"/>
          <a:effectRef idx="0"/>
          <a:fontRef idx="minor"/>
        </p:style>
      </p:sp>
      <p:sp>
        <p:nvSpPr>
          <p:cNvPr id="60" name="Shape 10"/>
          <p:cNvSpPr/>
          <p:nvPr/>
        </p:nvSpPr>
        <p:spPr>
          <a:xfrm>
            <a:off x="2849400" y="6419160"/>
            <a:ext cx="4129560" cy="688320"/>
          </a:xfrm>
          <a:prstGeom prst="roundRect">
            <a:avLst>
              <a:gd name="adj" fmla="val 4841"/>
            </a:avLst>
          </a:prstGeom>
          <a:solidFill>
            <a:srgbClr val="fee7e7"/>
          </a:solidFill>
          <a:ln w="0">
            <a:noFill/>
          </a:ln>
        </p:spPr>
        <p:style>
          <a:lnRef idx="0"/>
          <a:fillRef idx="0"/>
          <a:effectRef idx="0"/>
          <a:fontRef idx="minor"/>
        </p:style>
      </p:sp>
      <p:sp>
        <p:nvSpPr>
          <p:cNvPr id="61" name="Text 11"/>
          <p:cNvSpPr/>
          <p:nvPr/>
        </p:nvSpPr>
        <p:spPr>
          <a:xfrm>
            <a:off x="3071520" y="658548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mkdir documents</a:t>
            </a:r>
            <a:endParaRPr b="0" lang="en-IN" sz="1750" spc="-1" strike="noStrike">
              <a:latin typeface="Arial"/>
            </a:endParaRPr>
          </a:p>
        </p:txBody>
      </p:sp>
      <p:sp>
        <p:nvSpPr>
          <p:cNvPr id="62" name="Shape 12"/>
          <p:cNvSpPr/>
          <p:nvPr/>
        </p:nvSpPr>
        <p:spPr>
          <a:xfrm>
            <a:off x="7426440" y="2024640"/>
            <a:ext cx="4579200" cy="531828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63" name="Text 13"/>
          <p:cNvSpPr/>
          <p:nvPr/>
        </p:nvSpPr>
        <p:spPr>
          <a:xfrm>
            <a:off x="7662240" y="2260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64" name="Text 14"/>
          <p:cNvSpPr/>
          <p:nvPr/>
        </p:nvSpPr>
        <p:spPr>
          <a:xfrm>
            <a:off x="8017560" y="285768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-p</a:t>
            </a:r>
            <a:r>
              <a:rPr b="0" lang="en-US" sz="1750" spc="-1" strike="noStrike">
                <a:solidFill>
                  <a:srgbClr val="272525"/>
                </a:solidFill>
                <a:latin typeface="Barlow"/>
                <a:ea typeface="Barlow"/>
              </a:rPr>
              <a:t>: Create a directory and all its parent directories, if they do not exist.</a:t>
            </a:r>
            <a:endParaRPr b="0" lang="en-IN" sz="1750" spc="-1" strike="noStrike">
              <a:latin typeface="Arial"/>
            </a:endParaRPr>
          </a:p>
        </p:txBody>
      </p:sp>
      <p:sp>
        <p:nvSpPr>
          <p:cNvPr id="65" name="Text 15"/>
          <p:cNvSpPr/>
          <p:nvPr/>
        </p:nvSpPr>
        <p:spPr>
          <a:xfrm>
            <a:off x="8017560" y="3672720"/>
            <a:ext cx="3751920" cy="37044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-v</a:t>
            </a:r>
            <a:r>
              <a:rPr b="0" lang="en-US" sz="1750" spc="-1" strike="noStrike">
                <a:solidFill>
                  <a:srgbClr val="272525"/>
                </a:solidFill>
                <a:latin typeface="Barlow"/>
                <a:ea typeface="Barlow"/>
              </a:rPr>
              <a:t>: Verbose mode.</a:t>
            </a:r>
            <a:endParaRPr b="0" lang="en-IN" sz="1750" spc="-1" strike="noStrike">
              <a:latin typeface="Arial"/>
            </a:endParaRPr>
          </a:p>
        </p:txBody>
      </p:sp>
      <p:sp>
        <p:nvSpPr>
          <p:cNvPr id="66" name="Text 16"/>
          <p:cNvSpPr/>
          <p:nvPr/>
        </p:nvSpPr>
        <p:spPr>
          <a:xfrm>
            <a:off x="8017560" y="413208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mkdir</a:t>
            </a:r>
            <a:r>
              <a:rPr b="0" lang="en-US" sz="1750" spc="-1" strike="noStrike">
                <a:solidFill>
                  <a:srgbClr val="272525"/>
                </a:solidFill>
                <a:latin typeface="Barlow"/>
                <a:ea typeface="Barlow"/>
              </a:rPr>
              <a:t> command.</a:t>
            </a:r>
            <a:endParaRPr b="0" lang="en-IN" sz="1750" spc="-1" strike="noStrike">
              <a:latin typeface="Arial"/>
            </a:endParaRPr>
          </a:p>
        </p:txBody>
      </p:sp>
      <p:pic>
        <p:nvPicPr>
          <p:cNvPr id="67"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68" name="Image 0" descr="preencoded.png"/>
          <p:cNvPicPr/>
          <p:nvPr/>
        </p:nvPicPr>
        <p:blipFill>
          <a:blip r:embed="rId1"/>
          <a:stretch/>
        </p:blipFill>
        <p:spPr>
          <a:xfrm>
            <a:off x="0" y="0"/>
            <a:ext cx="14630040" cy="8229240"/>
          </a:xfrm>
          <a:prstGeom prst="rect">
            <a:avLst/>
          </a:prstGeom>
          <a:ln w="0">
            <a:noFill/>
          </a:ln>
        </p:spPr>
      </p:pic>
      <p:sp>
        <p:nvSpPr>
          <p:cNvPr id="69"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70" name="Text 1"/>
          <p:cNvSpPr/>
          <p:nvPr/>
        </p:nvSpPr>
        <p:spPr>
          <a:xfrm>
            <a:off x="2624400" y="70848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Rmdir</a:t>
            </a:r>
            <a:endParaRPr b="0" lang="en-IN" sz="4370" spc="-1" strike="noStrike">
              <a:latin typeface="Arial"/>
            </a:endParaRPr>
          </a:p>
        </p:txBody>
      </p:sp>
      <p:sp>
        <p:nvSpPr>
          <p:cNvPr id="71" name="Shape 2"/>
          <p:cNvSpPr/>
          <p:nvPr/>
        </p:nvSpPr>
        <p:spPr>
          <a:xfrm>
            <a:off x="2624400" y="1847160"/>
            <a:ext cx="4579200" cy="567396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72" name="Text 3"/>
          <p:cNvSpPr/>
          <p:nvPr/>
        </p:nvSpPr>
        <p:spPr>
          <a:xfrm>
            <a:off x="2860200" y="2082960"/>
            <a:ext cx="240012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Remove Directories</a:t>
            </a:r>
            <a:endParaRPr b="0" lang="en-IN" sz="2190" spc="-1" strike="noStrike">
              <a:latin typeface="Arial"/>
            </a:endParaRPr>
          </a:p>
        </p:txBody>
      </p:sp>
      <p:sp>
        <p:nvSpPr>
          <p:cNvPr id="73" name="Text 4"/>
          <p:cNvSpPr/>
          <p:nvPr/>
        </p:nvSpPr>
        <p:spPr>
          <a:xfrm>
            <a:off x="2860200" y="2652480"/>
            <a:ext cx="4107240" cy="10810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rmdir</a:t>
            </a:r>
            <a:r>
              <a:rPr b="0" lang="en-US" sz="1750" spc="-1" strike="noStrike">
                <a:solidFill>
                  <a:srgbClr val="272525"/>
                </a:solidFill>
                <a:latin typeface="Barlow"/>
                <a:ea typeface="Barlow"/>
              </a:rPr>
              <a:t> command to remove a directory with the specified directory_name.</a:t>
            </a:r>
            <a:endParaRPr b="0" lang="en-IN" sz="1750" spc="-1" strike="noStrike">
              <a:latin typeface="Arial"/>
            </a:endParaRPr>
          </a:p>
        </p:txBody>
      </p:sp>
      <p:sp>
        <p:nvSpPr>
          <p:cNvPr id="74" name="Text 5"/>
          <p:cNvSpPr/>
          <p:nvPr/>
        </p:nvSpPr>
        <p:spPr>
          <a:xfrm>
            <a:off x="2860200" y="393372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75" name="Text 6"/>
          <p:cNvSpPr/>
          <p:nvPr/>
        </p:nvSpPr>
        <p:spPr>
          <a:xfrm>
            <a:off x="2860200" y="44888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rmdir | [options] directory_name</a:t>
            </a:r>
            <a:endParaRPr b="0" lang="en-IN" sz="1750" spc="-1" strike="noStrike">
              <a:latin typeface="Arial"/>
            </a:endParaRPr>
          </a:p>
        </p:txBody>
      </p:sp>
      <p:sp>
        <p:nvSpPr>
          <p:cNvPr id="76" name="Text 7"/>
          <p:cNvSpPr/>
          <p:nvPr/>
        </p:nvSpPr>
        <p:spPr>
          <a:xfrm>
            <a:off x="2860200" y="506664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Example:</a:t>
            </a:r>
            <a:endParaRPr b="0" lang="en-IN" sz="2190" spc="-1" strike="noStrike">
              <a:latin typeface="Arial"/>
            </a:endParaRPr>
          </a:p>
        </p:txBody>
      </p:sp>
      <p:sp>
        <p:nvSpPr>
          <p:cNvPr id="77" name="Text 8"/>
          <p:cNvSpPr/>
          <p:nvPr/>
        </p:nvSpPr>
        <p:spPr>
          <a:xfrm>
            <a:off x="2860200" y="5635800"/>
            <a:ext cx="4107240" cy="7102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Remove the directory named "temp" if it is empty:</a:t>
            </a:r>
            <a:endParaRPr b="0" lang="en-IN" sz="1750" spc="-1" strike="noStrike">
              <a:latin typeface="Arial"/>
            </a:endParaRPr>
          </a:p>
        </p:txBody>
      </p:sp>
      <p:sp>
        <p:nvSpPr>
          <p:cNvPr id="78" name="Shape 9"/>
          <p:cNvSpPr/>
          <p:nvPr/>
        </p:nvSpPr>
        <p:spPr>
          <a:xfrm>
            <a:off x="2860200" y="6596640"/>
            <a:ext cx="4107240" cy="688320"/>
          </a:xfrm>
          <a:prstGeom prst="roundRect">
            <a:avLst>
              <a:gd name="adj" fmla="val 14522"/>
            </a:avLst>
          </a:prstGeom>
          <a:solidFill>
            <a:srgbClr val="fee7e7"/>
          </a:solidFill>
          <a:ln w="0">
            <a:noFill/>
          </a:ln>
        </p:spPr>
        <p:style>
          <a:lnRef idx="0"/>
          <a:fillRef idx="0"/>
          <a:effectRef idx="0"/>
          <a:fontRef idx="minor"/>
        </p:style>
      </p:sp>
      <p:sp>
        <p:nvSpPr>
          <p:cNvPr id="79" name="Shape 10"/>
          <p:cNvSpPr/>
          <p:nvPr/>
        </p:nvSpPr>
        <p:spPr>
          <a:xfrm>
            <a:off x="2849400" y="6596640"/>
            <a:ext cx="4129560" cy="688320"/>
          </a:xfrm>
          <a:prstGeom prst="roundRect">
            <a:avLst>
              <a:gd name="adj" fmla="val 4841"/>
            </a:avLst>
          </a:prstGeom>
          <a:solidFill>
            <a:srgbClr val="fee7e7"/>
          </a:solidFill>
          <a:ln w="0">
            <a:noFill/>
          </a:ln>
        </p:spPr>
        <p:style>
          <a:lnRef idx="0"/>
          <a:fillRef idx="0"/>
          <a:effectRef idx="0"/>
          <a:fontRef idx="minor"/>
        </p:style>
      </p:sp>
      <p:sp>
        <p:nvSpPr>
          <p:cNvPr id="80" name="Text 11"/>
          <p:cNvSpPr/>
          <p:nvPr/>
        </p:nvSpPr>
        <p:spPr>
          <a:xfrm>
            <a:off x="3071520" y="676332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rmdir temp</a:t>
            </a:r>
            <a:endParaRPr b="0" lang="en-IN" sz="1750" spc="-1" strike="noStrike">
              <a:latin typeface="Arial"/>
            </a:endParaRPr>
          </a:p>
        </p:txBody>
      </p:sp>
      <p:sp>
        <p:nvSpPr>
          <p:cNvPr id="81" name="Shape 12"/>
          <p:cNvSpPr/>
          <p:nvPr/>
        </p:nvSpPr>
        <p:spPr>
          <a:xfrm>
            <a:off x="7426440" y="1847160"/>
            <a:ext cx="4579200" cy="567396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82" name="Text 13"/>
          <p:cNvSpPr/>
          <p:nvPr/>
        </p:nvSpPr>
        <p:spPr>
          <a:xfrm>
            <a:off x="7662240" y="208296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83" name="Text 14"/>
          <p:cNvSpPr/>
          <p:nvPr/>
        </p:nvSpPr>
        <p:spPr>
          <a:xfrm>
            <a:off x="8017560" y="268020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-f</a:t>
            </a:r>
            <a:r>
              <a:rPr b="0" lang="en-US" sz="1750" spc="-1" strike="noStrike">
                <a:solidFill>
                  <a:srgbClr val="272525"/>
                </a:solidFill>
                <a:latin typeface="Barlow"/>
                <a:ea typeface="Barlow"/>
              </a:rPr>
              <a:t>: Force the removal of a directory, even if it is not empty.</a:t>
            </a:r>
            <a:endParaRPr b="0" lang="en-IN" sz="1750" spc="-1" strike="noStrike">
              <a:latin typeface="Arial"/>
            </a:endParaRPr>
          </a:p>
        </p:txBody>
      </p:sp>
      <p:sp>
        <p:nvSpPr>
          <p:cNvPr id="84" name="Text 15"/>
          <p:cNvSpPr/>
          <p:nvPr/>
        </p:nvSpPr>
        <p:spPr>
          <a:xfrm>
            <a:off x="8017560" y="3494880"/>
            <a:ext cx="3751920" cy="37044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-v</a:t>
            </a:r>
            <a:r>
              <a:rPr b="0" lang="en-US" sz="1750" spc="-1" strike="noStrike">
                <a:solidFill>
                  <a:srgbClr val="272525"/>
                </a:solidFill>
                <a:latin typeface="Barlow"/>
                <a:ea typeface="Barlow"/>
              </a:rPr>
              <a:t>: Verbose mode.</a:t>
            </a:r>
            <a:endParaRPr b="0" lang="en-IN" sz="1750" spc="-1" strike="noStrike">
              <a:latin typeface="Arial"/>
            </a:endParaRPr>
          </a:p>
        </p:txBody>
      </p:sp>
      <p:sp>
        <p:nvSpPr>
          <p:cNvPr id="85" name="Text 16"/>
          <p:cNvSpPr/>
          <p:nvPr/>
        </p:nvSpPr>
        <p:spPr>
          <a:xfrm>
            <a:off x="8017560" y="395460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rmdir</a:t>
            </a:r>
            <a:r>
              <a:rPr b="0" lang="en-US" sz="1750" spc="-1" strike="noStrike">
                <a:solidFill>
                  <a:srgbClr val="272525"/>
                </a:solidFill>
                <a:latin typeface="Barlow"/>
                <a:ea typeface="Barlow"/>
              </a:rPr>
              <a:t> command.</a:t>
            </a:r>
            <a:endParaRPr b="0" lang="en-IN" sz="1750" spc="-1" strike="noStrike">
              <a:latin typeface="Arial"/>
            </a:endParaRPr>
          </a:p>
        </p:txBody>
      </p:sp>
      <p:pic>
        <p:nvPicPr>
          <p:cNvPr id="86"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7" name="Image 0" descr="preencoded.png"/>
          <p:cNvPicPr/>
          <p:nvPr/>
        </p:nvPicPr>
        <p:blipFill>
          <a:blip r:embed="rId1"/>
          <a:stretch/>
        </p:blipFill>
        <p:spPr>
          <a:xfrm>
            <a:off x="0" y="0"/>
            <a:ext cx="14630040" cy="8229240"/>
          </a:xfrm>
          <a:prstGeom prst="rect">
            <a:avLst/>
          </a:prstGeom>
          <a:ln w="0">
            <a:noFill/>
          </a:ln>
        </p:spPr>
      </p:pic>
      <p:sp>
        <p:nvSpPr>
          <p:cNvPr id="88"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89" name="Text 1"/>
          <p:cNvSpPr/>
          <p:nvPr/>
        </p:nvSpPr>
        <p:spPr>
          <a:xfrm>
            <a:off x="2624400" y="88596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Cp</a:t>
            </a:r>
            <a:endParaRPr b="0" lang="en-IN" sz="4370" spc="-1" strike="noStrike">
              <a:latin typeface="Arial"/>
            </a:endParaRPr>
          </a:p>
        </p:txBody>
      </p:sp>
      <p:sp>
        <p:nvSpPr>
          <p:cNvPr id="90" name="Shape 2"/>
          <p:cNvSpPr/>
          <p:nvPr/>
        </p:nvSpPr>
        <p:spPr>
          <a:xfrm>
            <a:off x="2624400" y="2024640"/>
            <a:ext cx="4579200" cy="531828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91" name="Text 3"/>
          <p:cNvSpPr/>
          <p:nvPr/>
        </p:nvSpPr>
        <p:spPr>
          <a:xfrm>
            <a:off x="2860200" y="2260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Copy Files</a:t>
            </a:r>
            <a:endParaRPr b="0" lang="en-IN" sz="2190" spc="-1" strike="noStrike">
              <a:latin typeface="Arial"/>
            </a:endParaRPr>
          </a:p>
        </p:txBody>
      </p:sp>
      <p:sp>
        <p:nvSpPr>
          <p:cNvPr id="92" name="Text 4"/>
          <p:cNvSpPr/>
          <p:nvPr/>
        </p:nvSpPr>
        <p:spPr>
          <a:xfrm>
            <a:off x="2860200" y="2829960"/>
            <a:ext cx="410724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cp</a:t>
            </a:r>
            <a:r>
              <a:rPr b="0" lang="en-US" sz="1750" spc="-1" strike="noStrike">
                <a:solidFill>
                  <a:srgbClr val="272525"/>
                </a:solidFill>
                <a:latin typeface="Barlow"/>
                <a:ea typeface="Barlow"/>
              </a:rPr>
              <a:t> command to copy a file from the source_file to the destination_file.</a:t>
            </a:r>
            <a:endParaRPr b="0" lang="en-IN" sz="1750" spc="-1" strike="noStrike">
              <a:latin typeface="Arial"/>
            </a:endParaRPr>
          </a:p>
        </p:txBody>
      </p:sp>
      <p:sp>
        <p:nvSpPr>
          <p:cNvPr id="93" name="Text 5"/>
          <p:cNvSpPr/>
          <p:nvPr/>
        </p:nvSpPr>
        <p:spPr>
          <a:xfrm>
            <a:off x="2860200" y="37562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94" name="Text 6"/>
          <p:cNvSpPr/>
          <p:nvPr/>
        </p:nvSpPr>
        <p:spPr>
          <a:xfrm>
            <a:off x="2860200" y="43113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cp | [options] source_file destination_file</a:t>
            </a:r>
            <a:endParaRPr b="0" lang="en-IN" sz="1750" spc="-1" strike="noStrike">
              <a:latin typeface="Arial"/>
            </a:endParaRPr>
          </a:p>
        </p:txBody>
      </p:sp>
      <p:sp>
        <p:nvSpPr>
          <p:cNvPr id="95" name="Text 7"/>
          <p:cNvSpPr/>
          <p:nvPr/>
        </p:nvSpPr>
        <p:spPr>
          <a:xfrm>
            <a:off x="2860200" y="4888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Example:</a:t>
            </a:r>
            <a:endParaRPr b="0" lang="en-IN" sz="2190" spc="-1" strike="noStrike">
              <a:latin typeface="Arial"/>
            </a:endParaRPr>
          </a:p>
        </p:txBody>
      </p:sp>
      <p:sp>
        <p:nvSpPr>
          <p:cNvPr id="96" name="Text 8"/>
          <p:cNvSpPr/>
          <p:nvPr/>
        </p:nvSpPr>
        <p:spPr>
          <a:xfrm>
            <a:off x="2860200" y="5458320"/>
            <a:ext cx="4107240" cy="7102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Copy the file named "file1.txt" to the directory "Documents":</a:t>
            </a:r>
            <a:endParaRPr b="0" lang="en-IN" sz="1750" spc="-1" strike="noStrike">
              <a:latin typeface="Arial"/>
            </a:endParaRPr>
          </a:p>
        </p:txBody>
      </p:sp>
      <p:sp>
        <p:nvSpPr>
          <p:cNvPr id="97" name="Shape 9"/>
          <p:cNvSpPr/>
          <p:nvPr/>
        </p:nvSpPr>
        <p:spPr>
          <a:xfrm>
            <a:off x="2860200" y="6419160"/>
            <a:ext cx="4107240" cy="688320"/>
          </a:xfrm>
          <a:prstGeom prst="roundRect">
            <a:avLst>
              <a:gd name="adj" fmla="val 14522"/>
            </a:avLst>
          </a:prstGeom>
          <a:solidFill>
            <a:srgbClr val="fee7e7"/>
          </a:solidFill>
          <a:ln w="0">
            <a:noFill/>
          </a:ln>
        </p:spPr>
        <p:style>
          <a:lnRef idx="0"/>
          <a:fillRef idx="0"/>
          <a:effectRef idx="0"/>
          <a:fontRef idx="minor"/>
        </p:style>
      </p:sp>
      <p:sp>
        <p:nvSpPr>
          <p:cNvPr id="98" name="Shape 10"/>
          <p:cNvSpPr/>
          <p:nvPr/>
        </p:nvSpPr>
        <p:spPr>
          <a:xfrm>
            <a:off x="2849400" y="6419160"/>
            <a:ext cx="4129560" cy="688320"/>
          </a:xfrm>
          <a:prstGeom prst="roundRect">
            <a:avLst>
              <a:gd name="adj" fmla="val 4841"/>
            </a:avLst>
          </a:prstGeom>
          <a:solidFill>
            <a:srgbClr val="fee7e7"/>
          </a:solidFill>
          <a:ln w="0">
            <a:noFill/>
          </a:ln>
        </p:spPr>
        <p:style>
          <a:lnRef idx="0"/>
          <a:fillRef idx="0"/>
          <a:effectRef idx="0"/>
          <a:fontRef idx="minor"/>
        </p:style>
      </p:sp>
      <p:sp>
        <p:nvSpPr>
          <p:cNvPr id="99" name="Text 11"/>
          <p:cNvSpPr/>
          <p:nvPr/>
        </p:nvSpPr>
        <p:spPr>
          <a:xfrm>
            <a:off x="3071520" y="658548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cp file1.txt Documents/</a:t>
            </a:r>
            <a:endParaRPr b="0" lang="en-IN" sz="1750" spc="-1" strike="noStrike">
              <a:latin typeface="Arial"/>
            </a:endParaRPr>
          </a:p>
        </p:txBody>
      </p:sp>
      <p:sp>
        <p:nvSpPr>
          <p:cNvPr id="100" name="Shape 12"/>
          <p:cNvSpPr/>
          <p:nvPr/>
        </p:nvSpPr>
        <p:spPr>
          <a:xfrm>
            <a:off x="7426440" y="2024640"/>
            <a:ext cx="4579200" cy="531828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01" name="Text 13"/>
          <p:cNvSpPr/>
          <p:nvPr/>
        </p:nvSpPr>
        <p:spPr>
          <a:xfrm>
            <a:off x="7662240" y="2260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102" name="Text 14"/>
          <p:cNvSpPr/>
          <p:nvPr/>
        </p:nvSpPr>
        <p:spPr>
          <a:xfrm>
            <a:off x="8017560" y="2857680"/>
            <a:ext cx="3751920" cy="143640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-r</a:t>
            </a:r>
            <a:r>
              <a:rPr b="0" lang="en-US" sz="1750" spc="-1" strike="noStrike">
                <a:solidFill>
                  <a:srgbClr val="272525"/>
                </a:solidFill>
                <a:latin typeface="Barlow"/>
                <a:ea typeface="Barlow"/>
              </a:rPr>
              <a:t>: Copy directories recursively, meaning that all the files and directories in the directory will be copied.</a:t>
            </a:r>
            <a:endParaRPr b="0" lang="en-IN" sz="1750" spc="-1" strike="noStrike">
              <a:latin typeface="Arial"/>
            </a:endParaRPr>
          </a:p>
        </p:txBody>
      </p:sp>
      <p:sp>
        <p:nvSpPr>
          <p:cNvPr id="103" name="Text 15"/>
          <p:cNvSpPr/>
          <p:nvPr/>
        </p:nvSpPr>
        <p:spPr>
          <a:xfrm>
            <a:off x="8017560" y="4383360"/>
            <a:ext cx="3751920" cy="10810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-p</a:t>
            </a:r>
            <a:r>
              <a:rPr b="0" lang="en-US" sz="1750" spc="-1" strike="noStrike">
                <a:solidFill>
                  <a:srgbClr val="272525"/>
                </a:solidFill>
                <a:latin typeface="Barlow"/>
                <a:ea typeface="Barlow"/>
              </a:rPr>
              <a:t>: Copy the file permissions and timestamps from the source file to the destination file.</a:t>
            </a:r>
            <a:endParaRPr b="0" lang="en-IN" sz="1750" spc="-1" strike="noStrike">
              <a:latin typeface="Arial"/>
            </a:endParaRPr>
          </a:p>
        </p:txBody>
      </p:sp>
      <p:sp>
        <p:nvSpPr>
          <p:cNvPr id="104" name="Text 16"/>
          <p:cNvSpPr/>
          <p:nvPr/>
        </p:nvSpPr>
        <p:spPr>
          <a:xfrm>
            <a:off x="8017560" y="5553720"/>
            <a:ext cx="3751920" cy="37044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-v</a:t>
            </a:r>
            <a:r>
              <a:rPr b="0" lang="en-US" sz="1750" spc="-1" strike="noStrike">
                <a:solidFill>
                  <a:srgbClr val="272525"/>
                </a:solidFill>
                <a:latin typeface="Barlow"/>
                <a:ea typeface="Barlow"/>
              </a:rPr>
              <a:t>: Verbose mode.</a:t>
            </a:r>
            <a:endParaRPr b="0" lang="en-IN" sz="1750" spc="-1" strike="noStrike">
              <a:latin typeface="Arial"/>
            </a:endParaRPr>
          </a:p>
        </p:txBody>
      </p:sp>
      <p:sp>
        <p:nvSpPr>
          <p:cNvPr id="105" name="Text 17"/>
          <p:cNvSpPr/>
          <p:nvPr/>
        </p:nvSpPr>
        <p:spPr>
          <a:xfrm>
            <a:off x="8017560" y="601308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cp</a:t>
            </a:r>
            <a:r>
              <a:rPr b="0" lang="en-US" sz="1750" spc="-1" strike="noStrike">
                <a:solidFill>
                  <a:srgbClr val="272525"/>
                </a:solidFill>
                <a:latin typeface="Barlow"/>
                <a:ea typeface="Barlow"/>
              </a:rPr>
              <a:t> command.</a:t>
            </a:r>
            <a:endParaRPr b="0" lang="en-IN" sz="1750" spc="-1" strike="noStrike">
              <a:latin typeface="Arial"/>
            </a:endParaRPr>
          </a:p>
        </p:txBody>
      </p:sp>
      <p:pic>
        <p:nvPicPr>
          <p:cNvPr id="106"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7" name="Image 0" descr="preencoded.png"/>
          <p:cNvPicPr/>
          <p:nvPr/>
        </p:nvPicPr>
        <p:blipFill>
          <a:blip r:embed="rId1"/>
          <a:stretch/>
        </p:blipFill>
        <p:spPr>
          <a:xfrm>
            <a:off x="0" y="0"/>
            <a:ext cx="14630040" cy="8229240"/>
          </a:xfrm>
          <a:prstGeom prst="rect">
            <a:avLst/>
          </a:prstGeom>
          <a:ln w="0">
            <a:noFill/>
          </a:ln>
        </p:spPr>
      </p:pic>
      <p:sp>
        <p:nvSpPr>
          <p:cNvPr id="108" name="Shape 0"/>
          <p:cNvSpPr/>
          <p:nvPr/>
        </p:nvSpPr>
        <p:spPr>
          <a:xfrm>
            <a:off x="0" y="0"/>
            <a:ext cx="14630040" cy="8229240"/>
          </a:xfrm>
          <a:prstGeom prst="rect">
            <a:avLst/>
          </a:prstGeom>
          <a:solidFill>
            <a:srgbClr val="000000">
              <a:alpha val="75000"/>
            </a:srgbClr>
          </a:solidFill>
          <a:ln w="13811">
            <a:solidFill>
              <a:srgbClr val="ffffff">
                <a:alpha val="16000"/>
              </a:srgbClr>
            </a:solidFill>
            <a:round/>
          </a:ln>
        </p:spPr>
        <p:style>
          <a:lnRef idx="0"/>
          <a:fillRef idx="0"/>
          <a:effectRef idx="0"/>
          <a:fontRef idx="minor"/>
        </p:style>
      </p:sp>
      <p:sp>
        <p:nvSpPr>
          <p:cNvPr id="109" name="Text 1"/>
          <p:cNvSpPr/>
          <p:nvPr/>
        </p:nvSpPr>
        <p:spPr>
          <a:xfrm>
            <a:off x="2624400" y="88596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Mv</a:t>
            </a:r>
            <a:endParaRPr b="0" lang="en-IN" sz="4370" spc="-1" strike="noStrike">
              <a:latin typeface="Arial"/>
            </a:endParaRPr>
          </a:p>
        </p:txBody>
      </p:sp>
      <p:sp>
        <p:nvSpPr>
          <p:cNvPr id="110" name="Shape 2"/>
          <p:cNvSpPr/>
          <p:nvPr/>
        </p:nvSpPr>
        <p:spPr>
          <a:xfrm>
            <a:off x="2624400" y="2024640"/>
            <a:ext cx="4579200" cy="531828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11" name="Text 3"/>
          <p:cNvSpPr/>
          <p:nvPr/>
        </p:nvSpPr>
        <p:spPr>
          <a:xfrm>
            <a:off x="2860200" y="2260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Move Files</a:t>
            </a:r>
            <a:endParaRPr b="0" lang="en-IN" sz="2190" spc="-1" strike="noStrike">
              <a:latin typeface="Arial"/>
            </a:endParaRPr>
          </a:p>
        </p:txBody>
      </p:sp>
      <p:sp>
        <p:nvSpPr>
          <p:cNvPr id="112" name="Text 4"/>
          <p:cNvSpPr/>
          <p:nvPr/>
        </p:nvSpPr>
        <p:spPr>
          <a:xfrm>
            <a:off x="2860200" y="2829960"/>
            <a:ext cx="410724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mv</a:t>
            </a:r>
            <a:r>
              <a:rPr b="0" lang="en-US" sz="1750" spc="-1" strike="noStrike">
                <a:solidFill>
                  <a:srgbClr val="272525"/>
                </a:solidFill>
                <a:latin typeface="Barlow"/>
                <a:ea typeface="Barlow"/>
              </a:rPr>
              <a:t> command to move a file from the source_file to the destination_file.</a:t>
            </a:r>
            <a:endParaRPr b="0" lang="en-IN" sz="1750" spc="-1" strike="noStrike">
              <a:latin typeface="Arial"/>
            </a:endParaRPr>
          </a:p>
        </p:txBody>
      </p:sp>
      <p:sp>
        <p:nvSpPr>
          <p:cNvPr id="113" name="Text 5"/>
          <p:cNvSpPr/>
          <p:nvPr/>
        </p:nvSpPr>
        <p:spPr>
          <a:xfrm>
            <a:off x="2860200" y="37562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114" name="Text 6"/>
          <p:cNvSpPr/>
          <p:nvPr/>
        </p:nvSpPr>
        <p:spPr>
          <a:xfrm>
            <a:off x="2860200" y="43113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mv | [options] source_file destination_file</a:t>
            </a:r>
            <a:endParaRPr b="0" lang="en-IN" sz="1750" spc="-1" strike="noStrike">
              <a:latin typeface="Arial"/>
            </a:endParaRPr>
          </a:p>
        </p:txBody>
      </p:sp>
      <p:sp>
        <p:nvSpPr>
          <p:cNvPr id="115" name="Text 7"/>
          <p:cNvSpPr/>
          <p:nvPr/>
        </p:nvSpPr>
        <p:spPr>
          <a:xfrm>
            <a:off x="2860200" y="4888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Example:</a:t>
            </a:r>
            <a:endParaRPr b="0" lang="en-IN" sz="2190" spc="-1" strike="noStrike">
              <a:latin typeface="Arial"/>
            </a:endParaRPr>
          </a:p>
        </p:txBody>
      </p:sp>
      <p:sp>
        <p:nvSpPr>
          <p:cNvPr id="116" name="Text 8"/>
          <p:cNvSpPr/>
          <p:nvPr/>
        </p:nvSpPr>
        <p:spPr>
          <a:xfrm>
            <a:off x="2860200" y="5458320"/>
            <a:ext cx="4107240" cy="7102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Move the file named "file1.txt" to the directory "Documents":</a:t>
            </a:r>
            <a:endParaRPr b="0" lang="en-IN" sz="1750" spc="-1" strike="noStrike">
              <a:latin typeface="Arial"/>
            </a:endParaRPr>
          </a:p>
        </p:txBody>
      </p:sp>
      <p:sp>
        <p:nvSpPr>
          <p:cNvPr id="117" name="Shape 9"/>
          <p:cNvSpPr/>
          <p:nvPr/>
        </p:nvSpPr>
        <p:spPr>
          <a:xfrm>
            <a:off x="2860200" y="6419160"/>
            <a:ext cx="4107240" cy="688320"/>
          </a:xfrm>
          <a:prstGeom prst="roundRect">
            <a:avLst>
              <a:gd name="adj" fmla="val 14522"/>
            </a:avLst>
          </a:prstGeom>
          <a:solidFill>
            <a:srgbClr val="fee7e7"/>
          </a:solidFill>
          <a:ln w="0">
            <a:noFill/>
          </a:ln>
        </p:spPr>
        <p:style>
          <a:lnRef idx="0"/>
          <a:fillRef idx="0"/>
          <a:effectRef idx="0"/>
          <a:fontRef idx="minor"/>
        </p:style>
      </p:sp>
      <p:sp>
        <p:nvSpPr>
          <p:cNvPr id="118" name="Shape 10"/>
          <p:cNvSpPr/>
          <p:nvPr/>
        </p:nvSpPr>
        <p:spPr>
          <a:xfrm>
            <a:off x="2849400" y="6419160"/>
            <a:ext cx="4129560" cy="688320"/>
          </a:xfrm>
          <a:prstGeom prst="roundRect">
            <a:avLst>
              <a:gd name="adj" fmla="val 4841"/>
            </a:avLst>
          </a:prstGeom>
          <a:solidFill>
            <a:srgbClr val="fee7e7"/>
          </a:solidFill>
          <a:ln w="0">
            <a:noFill/>
          </a:ln>
        </p:spPr>
        <p:style>
          <a:lnRef idx="0"/>
          <a:fillRef idx="0"/>
          <a:effectRef idx="0"/>
          <a:fontRef idx="minor"/>
        </p:style>
      </p:sp>
      <p:sp>
        <p:nvSpPr>
          <p:cNvPr id="119" name="Text 11"/>
          <p:cNvSpPr/>
          <p:nvPr/>
        </p:nvSpPr>
        <p:spPr>
          <a:xfrm>
            <a:off x="3071520" y="658548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mv file1.txt Documents/</a:t>
            </a:r>
            <a:endParaRPr b="0" lang="en-IN" sz="1750" spc="-1" strike="noStrike">
              <a:latin typeface="Arial"/>
            </a:endParaRPr>
          </a:p>
        </p:txBody>
      </p:sp>
      <p:sp>
        <p:nvSpPr>
          <p:cNvPr id="120" name="Shape 12"/>
          <p:cNvSpPr/>
          <p:nvPr/>
        </p:nvSpPr>
        <p:spPr>
          <a:xfrm>
            <a:off x="7426440" y="2024640"/>
            <a:ext cx="4579200" cy="531828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21" name="Text 13"/>
          <p:cNvSpPr/>
          <p:nvPr/>
        </p:nvSpPr>
        <p:spPr>
          <a:xfrm>
            <a:off x="7662240" y="2260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122" name="Text 14"/>
          <p:cNvSpPr/>
          <p:nvPr/>
        </p:nvSpPr>
        <p:spPr>
          <a:xfrm>
            <a:off x="8017560" y="285768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-f</a:t>
            </a:r>
            <a:r>
              <a:rPr b="0" lang="en-US" sz="1750" spc="-1" strike="noStrike">
                <a:solidFill>
                  <a:srgbClr val="272525"/>
                </a:solidFill>
                <a:latin typeface="Barlow"/>
                <a:ea typeface="Barlow"/>
              </a:rPr>
              <a:t>: Force the move, even if the destination file already exists.</a:t>
            </a:r>
            <a:endParaRPr b="0" lang="en-IN" sz="1750" spc="-1" strike="noStrike">
              <a:latin typeface="Arial"/>
            </a:endParaRPr>
          </a:p>
        </p:txBody>
      </p:sp>
      <p:sp>
        <p:nvSpPr>
          <p:cNvPr id="123" name="Text 15"/>
          <p:cNvSpPr/>
          <p:nvPr/>
        </p:nvSpPr>
        <p:spPr>
          <a:xfrm>
            <a:off x="8017560" y="367272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-i</a:t>
            </a:r>
            <a:r>
              <a:rPr b="0" lang="en-US" sz="1750" spc="-1" strike="noStrike">
                <a:solidFill>
                  <a:srgbClr val="272525"/>
                </a:solidFill>
                <a:latin typeface="Barlow"/>
                <a:ea typeface="Barlow"/>
              </a:rPr>
              <a:t>: Interactive mode. Prompts before overwriting an existing file.</a:t>
            </a:r>
            <a:endParaRPr b="0" lang="en-IN" sz="1750" spc="-1" strike="noStrike">
              <a:latin typeface="Arial"/>
            </a:endParaRPr>
          </a:p>
        </p:txBody>
      </p:sp>
      <p:sp>
        <p:nvSpPr>
          <p:cNvPr id="124" name="Text 16"/>
          <p:cNvSpPr/>
          <p:nvPr/>
        </p:nvSpPr>
        <p:spPr>
          <a:xfrm>
            <a:off x="8017560" y="4487760"/>
            <a:ext cx="3751920" cy="37044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-v</a:t>
            </a:r>
            <a:r>
              <a:rPr b="0" lang="en-US" sz="1750" spc="-1" strike="noStrike">
                <a:solidFill>
                  <a:srgbClr val="272525"/>
                </a:solidFill>
                <a:latin typeface="Barlow"/>
                <a:ea typeface="Barlow"/>
              </a:rPr>
              <a:t>: Verbose mode.</a:t>
            </a:r>
            <a:endParaRPr b="0" lang="en-IN" sz="1750" spc="-1" strike="noStrike">
              <a:latin typeface="Arial"/>
            </a:endParaRPr>
          </a:p>
        </p:txBody>
      </p:sp>
      <p:sp>
        <p:nvSpPr>
          <p:cNvPr id="125" name="Text 17"/>
          <p:cNvSpPr/>
          <p:nvPr/>
        </p:nvSpPr>
        <p:spPr>
          <a:xfrm>
            <a:off x="8017560" y="494712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mv</a:t>
            </a:r>
            <a:r>
              <a:rPr b="0" lang="en-US" sz="1750" spc="-1" strike="noStrike">
                <a:solidFill>
                  <a:srgbClr val="272525"/>
                </a:solidFill>
                <a:latin typeface="Barlow"/>
                <a:ea typeface="Barlow"/>
              </a:rPr>
              <a:t> command.</a:t>
            </a:r>
            <a:endParaRPr b="0" lang="en-IN" sz="1750" spc="-1" strike="noStrike">
              <a:latin typeface="Arial"/>
            </a:endParaRPr>
          </a:p>
        </p:txBody>
      </p:sp>
      <p:pic>
        <p:nvPicPr>
          <p:cNvPr id="126"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7" name="Image 0" descr="preencoded.png"/>
          <p:cNvPicPr/>
          <p:nvPr/>
        </p:nvPicPr>
        <p:blipFill>
          <a:blip r:embed="rId1"/>
          <a:stretch/>
        </p:blipFill>
        <p:spPr>
          <a:xfrm>
            <a:off x="0" y="0"/>
            <a:ext cx="14630040" cy="8229240"/>
          </a:xfrm>
          <a:prstGeom prst="rect">
            <a:avLst/>
          </a:prstGeom>
          <a:ln w="0">
            <a:noFill/>
          </a:ln>
        </p:spPr>
      </p:pic>
      <p:sp>
        <p:nvSpPr>
          <p:cNvPr id="128"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129" name="Text 1"/>
          <p:cNvSpPr/>
          <p:nvPr/>
        </p:nvSpPr>
        <p:spPr>
          <a:xfrm>
            <a:off x="2624400" y="108972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ls</a:t>
            </a:r>
            <a:endParaRPr b="0" lang="en-IN" sz="4370" spc="-1" strike="noStrike">
              <a:latin typeface="Arial"/>
            </a:endParaRPr>
          </a:p>
        </p:txBody>
      </p:sp>
      <p:sp>
        <p:nvSpPr>
          <p:cNvPr id="130" name="Shape 2"/>
          <p:cNvSpPr/>
          <p:nvPr/>
        </p:nvSpPr>
        <p:spPr>
          <a:xfrm>
            <a:off x="2624400" y="2228400"/>
            <a:ext cx="4579200" cy="491148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31" name="Text 3"/>
          <p:cNvSpPr/>
          <p:nvPr/>
        </p:nvSpPr>
        <p:spPr>
          <a:xfrm>
            <a:off x="2860200" y="24642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List Files</a:t>
            </a:r>
            <a:endParaRPr b="0" lang="en-IN" sz="2190" spc="-1" strike="noStrike">
              <a:latin typeface="Arial"/>
            </a:endParaRPr>
          </a:p>
        </p:txBody>
      </p:sp>
      <p:sp>
        <p:nvSpPr>
          <p:cNvPr id="132" name="Text 4"/>
          <p:cNvSpPr/>
          <p:nvPr/>
        </p:nvSpPr>
        <p:spPr>
          <a:xfrm>
            <a:off x="2860200" y="3033720"/>
            <a:ext cx="4107240" cy="7102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ls command to list all the files in the current directory.</a:t>
            </a:r>
            <a:endParaRPr b="0" lang="en-IN" sz="1750" spc="-1" strike="noStrike">
              <a:latin typeface="Arial"/>
            </a:endParaRPr>
          </a:p>
        </p:txBody>
      </p:sp>
      <p:sp>
        <p:nvSpPr>
          <p:cNvPr id="133" name="Text 5"/>
          <p:cNvSpPr/>
          <p:nvPr/>
        </p:nvSpPr>
        <p:spPr>
          <a:xfrm>
            <a:off x="2860200" y="39441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134" name="Text 6"/>
          <p:cNvSpPr/>
          <p:nvPr/>
        </p:nvSpPr>
        <p:spPr>
          <a:xfrm>
            <a:off x="2860200" y="44996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ls [options] [file… | directory …]</a:t>
            </a:r>
            <a:endParaRPr b="0" lang="en-IN" sz="1750" spc="-1" strike="noStrike">
              <a:latin typeface="Arial"/>
            </a:endParaRPr>
          </a:p>
        </p:txBody>
      </p:sp>
      <p:sp>
        <p:nvSpPr>
          <p:cNvPr id="135" name="Text 7"/>
          <p:cNvSpPr/>
          <p:nvPr/>
        </p:nvSpPr>
        <p:spPr>
          <a:xfrm>
            <a:off x="2860200" y="50547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Example:</a:t>
            </a:r>
            <a:endParaRPr b="0" lang="en-IN" sz="1750" spc="-1" strike="noStrike">
              <a:latin typeface="Arial"/>
            </a:endParaRPr>
          </a:p>
        </p:txBody>
      </p:sp>
      <p:sp>
        <p:nvSpPr>
          <p:cNvPr id="136" name="Text 8"/>
          <p:cNvSpPr/>
          <p:nvPr/>
        </p:nvSpPr>
        <p:spPr>
          <a:xfrm>
            <a:off x="2860200" y="56102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List all files in the current directory:</a:t>
            </a:r>
            <a:endParaRPr b="0" lang="en-IN" sz="1750" spc="-1" strike="noStrike">
              <a:latin typeface="Arial"/>
            </a:endParaRPr>
          </a:p>
        </p:txBody>
      </p:sp>
      <p:sp>
        <p:nvSpPr>
          <p:cNvPr id="137" name="Shape 9"/>
          <p:cNvSpPr/>
          <p:nvPr/>
        </p:nvSpPr>
        <p:spPr>
          <a:xfrm>
            <a:off x="2860200" y="6215400"/>
            <a:ext cx="4107240" cy="688320"/>
          </a:xfrm>
          <a:prstGeom prst="roundRect">
            <a:avLst>
              <a:gd name="adj" fmla="val 14522"/>
            </a:avLst>
          </a:prstGeom>
          <a:solidFill>
            <a:srgbClr val="fee7e7"/>
          </a:solidFill>
          <a:ln w="0">
            <a:noFill/>
          </a:ln>
        </p:spPr>
        <p:style>
          <a:lnRef idx="0"/>
          <a:fillRef idx="0"/>
          <a:effectRef idx="0"/>
          <a:fontRef idx="minor"/>
        </p:style>
      </p:sp>
      <p:sp>
        <p:nvSpPr>
          <p:cNvPr id="138" name="Shape 10"/>
          <p:cNvSpPr/>
          <p:nvPr/>
        </p:nvSpPr>
        <p:spPr>
          <a:xfrm>
            <a:off x="2849400" y="6215400"/>
            <a:ext cx="4129560" cy="688320"/>
          </a:xfrm>
          <a:prstGeom prst="roundRect">
            <a:avLst>
              <a:gd name="adj" fmla="val 4841"/>
            </a:avLst>
          </a:prstGeom>
          <a:solidFill>
            <a:srgbClr val="fee7e7"/>
          </a:solidFill>
          <a:ln w="0">
            <a:noFill/>
          </a:ln>
        </p:spPr>
        <p:style>
          <a:lnRef idx="0"/>
          <a:fillRef idx="0"/>
          <a:effectRef idx="0"/>
          <a:fontRef idx="minor"/>
        </p:style>
      </p:sp>
      <p:sp>
        <p:nvSpPr>
          <p:cNvPr id="139" name="Text 11"/>
          <p:cNvSpPr/>
          <p:nvPr/>
        </p:nvSpPr>
        <p:spPr>
          <a:xfrm>
            <a:off x="3071520" y="638208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ls</a:t>
            </a:r>
            <a:endParaRPr b="0" lang="en-IN" sz="1750" spc="-1" strike="noStrike">
              <a:latin typeface="Arial"/>
            </a:endParaRPr>
          </a:p>
        </p:txBody>
      </p:sp>
      <p:sp>
        <p:nvSpPr>
          <p:cNvPr id="140" name="Shape 12"/>
          <p:cNvSpPr/>
          <p:nvPr/>
        </p:nvSpPr>
        <p:spPr>
          <a:xfrm>
            <a:off x="7426440" y="2228400"/>
            <a:ext cx="4579200" cy="491148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41" name="Text 13"/>
          <p:cNvSpPr/>
          <p:nvPr/>
        </p:nvSpPr>
        <p:spPr>
          <a:xfrm>
            <a:off x="7662240" y="24642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142" name="Text 14"/>
          <p:cNvSpPr/>
          <p:nvPr/>
        </p:nvSpPr>
        <p:spPr>
          <a:xfrm>
            <a:off x="8017560" y="3061440"/>
            <a:ext cx="3751920" cy="3549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98"/>
              </a:lnSpc>
              <a:buClr>
                <a:srgbClr val="272525"/>
              </a:buClr>
              <a:buFont typeface="Symbol" charset="2"/>
              <a:buChar char=""/>
            </a:pPr>
            <a:r>
              <a:rPr b="0" lang="en-US" sz="1750" spc="-1" strike="noStrike">
                <a:solidFill>
                  <a:srgbClr val="272525"/>
                </a:solidFill>
                <a:latin typeface="Barlow"/>
                <a:ea typeface="Barlow"/>
              </a:rPr>
              <a:t>-a: Lists all files, including hidden files.</a:t>
            </a:r>
            <a:endParaRPr b="0" lang="en-IN" sz="1750" spc="-1" strike="noStrike">
              <a:latin typeface="Arial"/>
            </a:endParaRPr>
          </a:p>
        </p:txBody>
      </p:sp>
      <p:sp>
        <p:nvSpPr>
          <p:cNvPr id="143" name="Text 15"/>
          <p:cNvSpPr/>
          <p:nvPr/>
        </p:nvSpPr>
        <p:spPr>
          <a:xfrm>
            <a:off x="8017560" y="3505680"/>
            <a:ext cx="3751920" cy="3549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98"/>
              </a:lnSpc>
              <a:buClr>
                <a:srgbClr val="272525"/>
              </a:buClr>
              <a:buFont typeface="Symbol" charset="2"/>
              <a:buChar char=""/>
            </a:pPr>
            <a:r>
              <a:rPr b="0" lang="en-US" sz="1750" spc="-1" strike="noStrike">
                <a:solidFill>
                  <a:srgbClr val="272525"/>
                </a:solidFill>
                <a:latin typeface="Barlow"/>
                <a:ea typeface="Barlow"/>
              </a:rPr>
              <a:t>-l: Lists the detailed information</a:t>
            </a:r>
            <a:endParaRPr b="0" lang="en-IN" sz="1750" spc="-1" strike="noStrike">
              <a:latin typeface="Arial"/>
            </a:endParaRPr>
          </a:p>
        </p:txBody>
      </p:sp>
      <p:sp>
        <p:nvSpPr>
          <p:cNvPr id="144" name="Text 16"/>
          <p:cNvSpPr/>
          <p:nvPr/>
        </p:nvSpPr>
        <p:spPr>
          <a:xfrm>
            <a:off x="8017560" y="3949920"/>
            <a:ext cx="3751920" cy="3549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98"/>
              </a:lnSpc>
              <a:buClr>
                <a:srgbClr val="272525"/>
              </a:buClr>
              <a:buFont typeface="Symbol" charset="2"/>
              <a:buChar char=""/>
            </a:pPr>
            <a:r>
              <a:rPr b="0" lang="en-US" sz="1750" spc="-1" strike="noStrike">
                <a:solidFill>
                  <a:srgbClr val="272525"/>
                </a:solidFill>
                <a:latin typeface="Barlow"/>
                <a:ea typeface="Barlow"/>
              </a:rPr>
              <a:t>r: Lists the files in reverse order.</a:t>
            </a:r>
            <a:endParaRPr b="0" lang="en-IN" sz="1750" spc="-1" strike="noStrike">
              <a:latin typeface="Arial"/>
            </a:endParaRPr>
          </a:p>
        </p:txBody>
      </p:sp>
      <p:sp>
        <p:nvSpPr>
          <p:cNvPr id="145" name="Text 17"/>
          <p:cNvSpPr/>
          <p:nvPr/>
        </p:nvSpPr>
        <p:spPr>
          <a:xfrm>
            <a:off x="8017560" y="4394160"/>
            <a:ext cx="3751920" cy="3549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98"/>
              </a:lnSpc>
              <a:buClr>
                <a:srgbClr val="272525"/>
              </a:buClr>
              <a:buFont typeface="Symbol" charset="2"/>
              <a:buChar char=""/>
            </a:pPr>
            <a:r>
              <a:rPr b="0" lang="en-US" sz="1750" spc="-1" strike="noStrike">
                <a:solidFill>
                  <a:srgbClr val="272525"/>
                </a:solidFill>
                <a:latin typeface="Barlow"/>
                <a:ea typeface="Barlow"/>
              </a:rPr>
              <a:t>-S: Lists the files by size.</a:t>
            </a:r>
            <a:endParaRPr b="0" lang="en-IN" sz="1750" spc="-1" strike="noStrike">
              <a:latin typeface="Arial"/>
            </a:endParaRPr>
          </a:p>
        </p:txBody>
      </p:sp>
      <p:sp>
        <p:nvSpPr>
          <p:cNvPr id="146" name="Text 18"/>
          <p:cNvSpPr/>
          <p:nvPr/>
        </p:nvSpPr>
        <p:spPr>
          <a:xfrm>
            <a:off x="8017560" y="4838400"/>
            <a:ext cx="3751920" cy="354960"/>
          </a:xfrm>
          <a:prstGeom prst="rect">
            <a:avLst/>
          </a:prstGeom>
          <a:noFill/>
          <a:ln w="0">
            <a:noFill/>
          </a:ln>
        </p:spPr>
        <p:style>
          <a:lnRef idx="0"/>
          <a:fillRef idx="0"/>
          <a:effectRef idx="0"/>
          <a:fontRef idx="minor"/>
        </p:style>
        <p:txBody>
          <a:bodyPr wrap="none" lIns="90000" rIns="90000" tIns="45000" bIns="45000" anchor="t">
            <a:noAutofit/>
          </a:bodyPr>
          <a:p>
            <a:pPr marL="343080" indent="-343080">
              <a:lnSpc>
                <a:spcPts val="2798"/>
              </a:lnSpc>
              <a:buClr>
                <a:srgbClr val="272525"/>
              </a:buClr>
              <a:buFont typeface="Symbol" charset="2"/>
              <a:buChar char=""/>
            </a:pPr>
            <a:r>
              <a:rPr b="0" lang="en-US" sz="1750" spc="-1" strike="noStrike">
                <a:solidFill>
                  <a:srgbClr val="272525"/>
                </a:solidFill>
                <a:latin typeface="Barlow"/>
                <a:ea typeface="Barlow"/>
              </a:rPr>
              <a:t>-d: Lists only directories.</a:t>
            </a:r>
            <a:endParaRPr b="0" lang="en-IN" sz="1750" spc="-1" strike="noStrike">
              <a:latin typeface="Arial"/>
            </a:endParaRPr>
          </a:p>
        </p:txBody>
      </p:sp>
      <p:pic>
        <p:nvPicPr>
          <p:cNvPr id="147"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8" name="Image 0" descr="preencoded.png"/>
          <p:cNvPicPr/>
          <p:nvPr/>
        </p:nvPicPr>
        <p:blipFill>
          <a:blip r:embed="rId1"/>
          <a:stretch/>
        </p:blipFill>
        <p:spPr>
          <a:xfrm>
            <a:off x="0" y="0"/>
            <a:ext cx="14630040" cy="8229240"/>
          </a:xfrm>
          <a:prstGeom prst="rect">
            <a:avLst/>
          </a:prstGeom>
          <a:ln w="0">
            <a:noFill/>
          </a:ln>
        </p:spPr>
      </p:pic>
      <p:sp>
        <p:nvSpPr>
          <p:cNvPr id="149"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150" name="Text 1"/>
          <p:cNvSpPr/>
          <p:nvPr/>
        </p:nvSpPr>
        <p:spPr>
          <a:xfrm>
            <a:off x="2624400" y="83268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Rm</a:t>
            </a:r>
            <a:endParaRPr b="0" lang="en-IN" sz="4370" spc="-1" strike="noStrike">
              <a:latin typeface="Arial"/>
            </a:endParaRPr>
          </a:p>
        </p:txBody>
      </p:sp>
      <p:sp>
        <p:nvSpPr>
          <p:cNvPr id="151" name="Shape 2"/>
          <p:cNvSpPr/>
          <p:nvPr/>
        </p:nvSpPr>
        <p:spPr>
          <a:xfrm>
            <a:off x="2624400" y="1971720"/>
            <a:ext cx="4579200" cy="542484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52" name="Text 3"/>
          <p:cNvSpPr/>
          <p:nvPr/>
        </p:nvSpPr>
        <p:spPr>
          <a:xfrm>
            <a:off x="2860200" y="220752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Delete Files</a:t>
            </a:r>
            <a:endParaRPr b="0" lang="en-IN" sz="2190" spc="-1" strike="noStrike">
              <a:latin typeface="Arial"/>
            </a:endParaRPr>
          </a:p>
        </p:txBody>
      </p:sp>
      <p:sp>
        <p:nvSpPr>
          <p:cNvPr id="153" name="Text 4"/>
          <p:cNvSpPr/>
          <p:nvPr/>
        </p:nvSpPr>
        <p:spPr>
          <a:xfrm>
            <a:off x="2860200" y="2777040"/>
            <a:ext cx="410724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rm</a:t>
            </a:r>
            <a:r>
              <a:rPr b="0" lang="en-US" sz="1750" spc="-1" strike="noStrike">
                <a:solidFill>
                  <a:srgbClr val="272525"/>
                </a:solidFill>
                <a:latin typeface="Barlow"/>
                <a:ea typeface="Barlow"/>
              </a:rPr>
              <a:t> command to delete a file or directory.</a:t>
            </a:r>
            <a:endParaRPr b="0" lang="en-IN" sz="1750" spc="-1" strike="noStrike">
              <a:latin typeface="Arial"/>
            </a:endParaRPr>
          </a:p>
        </p:txBody>
      </p:sp>
      <p:sp>
        <p:nvSpPr>
          <p:cNvPr id="154" name="Text 5"/>
          <p:cNvSpPr/>
          <p:nvPr/>
        </p:nvSpPr>
        <p:spPr>
          <a:xfrm>
            <a:off x="2860200" y="37029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155" name="Text 6"/>
          <p:cNvSpPr/>
          <p:nvPr/>
        </p:nvSpPr>
        <p:spPr>
          <a:xfrm>
            <a:off x="2860200" y="425808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rm | [options] file…</a:t>
            </a:r>
            <a:endParaRPr b="0" lang="en-IN" sz="1750" spc="-1" strike="noStrike">
              <a:latin typeface="Arial"/>
            </a:endParaRPr>
          </a:p>
        </p:txBody>
      </p:sp>
      <p:sp>
        <p:nvSpPr>
          <p:cNvPr id="156" name="Text 7"/>
          <p:cNvSpPr/>
          <p:nvPr/>
        </p:nvSpPr>
        <p:spPr>
          <a:xfrm>
            <a:off x="2860200" y="48135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Example:</a:t>
            </a:r>
            <a:endParaRPr b="0" lang="en-IN" sz="1750" spc="-1" strike="noStrike">
              <a:latin typeface="Arial"/>
            </a:endParaRPr>
          </a:p>
        </p:txBody>
      </p:sp>
      <p:sp>
        <p:nvSpPr>
          <p:cNvPr id="157" name="Text 8"/>
          <p:cNvSpPr/>
          <p:nvPr/>
        </p:nvSpPr>
        <p:spPr>
          <a:xfrm>
            <a:off x="2860200" y="536868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Delete the file named "file1.txt":</a:t>
            </a:r>
            <a:endParaRPr b="0" lang="en-IN" sz="1750" spc="-1" strike="noStrike">
              <a:latin typeface="Arial"/>
            </a:endParaRPr>
          </a:p>
        </p:txBody>
      </p:sp>
      <p:sp>
        <p:nvSpPr>
          <p:cNvPr id="158" name="Shape 9"/>
          <p:cNvSpPr/>
          <p:nvPr/>
        </p:nvSpPr>
        <p:spPr>
          <a:xfrm>
            <a:off x="2860200" y="5974200"/>
            <a:ext cx="4107240" cy="688320"/>
          </a:xfrm>
          <a:prstGeom prst="roundRect">
            <a:avLst>
              <a:gd name="adj" fmla="val 14522"/>
            </a:avLst>
          </a:prstGeom>
          <a:solidFill>
            <a:srgbClr val="fee7e7"/>
          </a:solidFill>
          <a:ln w="0">
            <a:noFill/>
          </a:ln>
        </p:spPr>
        <p:style>
          <a:lnRef idx="0"/>
          <a:fillRef idx="0"/>
          <a:effectRef idx="0"/>
          <a:fontRef idx="minor"/>
        </p:style>
      </p:sp>
      <p:sp>
        <p:nvSpPr>
          <p:cNvPr id="159" name="Shape 10"/>
          <p:cNvSpPr/>
          <p:nvPr/>
        </p:nvSpPr>
        <p:spPr>
          <a:xfrm>
            <a:off x="2849400" y="5974200"/>
            <a:ext cx="4129560" cy="688320"/>
          </a:xfrm>
          <a:prstGeom prst="roundRect">
            <a:avLst>
              <a:gd name="adj" fmla="val 4841"/>
            </a:avLst>
          </a:prstGeom>
          <a:solidFill>
            <a:srgbClr val="fee7e7"/>
          </a:solidFill>
          <a:ln w="0">
            <a:noFill/>
          </a:ln>
        </p:spPr>
        <p:style>
          <a:lnRef idx="0"/>
          <a:fillRef idx="0"/>
          <a:effectRef idx="0"/>
          <a:fontRef idx="minor"/>
        </p:style>
      </p:sp>
      <p:sp>
        <p:nvSpPr>
          <p:cNvPr id="160" name="Text 11"/>
          <p:cNvSpPr/>
          <p:nvPr/>
        </p:nvSpPr>
        <p:spPr>
          <a:xfrm>
            <a:off x="3071520" y="614052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rm file1.txt</a:t>
            </a:r>
            <a:endParaRPr b="0" lang="en-IN" sz="1750" spc="-1" strike="noStrike">
              <a:latin typeface="Arial"/>
            </a:endParaRPr>
          </a:p>
        </p:txBody>
      </p:sp>
      <p:sp>
        <p:nvSpPr>
          <p:cNvPr id="161" name="Shape 12"/>
          <p:cNvSpPr/>
          <p:nvPr/>
        </p:nvSpPr>
        <p:spPr>
          <a:xfrm>
            <a:off x="7426440" y="1971720"/>
            <a:ext cx="4579200" cy="542484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62" name="Text 13"/>
          <p:cNvSpPr/>
          <p:nvPr/>
        </p:nvSpPr>
        <p:spPr>
          <a:xfrm>
            <a:off x="7662240" y="220752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163" name="Text 14"/>
          <p:cNvSpPr/>
          <p:nvPr/>
        </p:nvSpPr>
        <p:spPr>
          <a:xfrm>
            <a:off x="8017560" y="2804760"/>
            <a:ext cx="3751920" cy="143640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-r</a:t>
            </a:r>
            <a:r>
              <a:rPr b="0" lang="en-US" sz="1750" spc="-1" strike="noStrike">
                <a:solidFill>
                  <a:srgbClr val="272525"/>
                </a:solidFill>
                <a:latin typeface="Barlow"/>
                <a:ea typeface="Barlow"/>
              </a:rPr>
              <a:t>: Delete directories recursively, meaning that all the files and directories in the directory will be deleted.</a:t>
            </a:r>
            <a:endParaRPr b="0" lang="en-IN" sz="1750" spc="-1" strike="noStrike">
              <a:latin typeface="Arial"/>
            </a:endParaRPr>
          </a:p>
        </p:txBody>
      </p:sp>
      <p:sp>
        <p:nvSpPr>
          <p:cNvPr id="164" name="Text 15"/>
          <p:cNvSpPr/>
          <p:nvPr/>
        </p:nvSpPr>
        <p:spPr>
          <a:xfrm>
            <a:off x="8017560" y="433044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-f</a:t>
            </a:r>
            <a:r>
              <a:rPr b="0" lang="en-US" sz="1750" spc="-1" strike="noStrike">
                <a:solidFill>
                  <a:srgbClr val="272525"/>
                </a:solidFill>
                <a:latin typeface="Barlow"/>
                <a:ea typeface="Barlow"/>
              </a:rPr>
              <a:t>: Force the removal of a file, even if it is not writable.</a:t>
            </a:r>
            <a:endParaRPr b="0" lang="en-IN" sz="1750" spc="-1" strike="noStrike">
              <a:latin typeface="Arial"/>
            </a:endParaRPr>
          </a:p>
        </p:txBody>
      </p:sp>
      <p:sp>
        <p:nvSpPr>
          <p:cNvPr id="165" name="Text 16"/>
          <p:cNvSpPr/>
          <p:nvPr/>
        </p:nvSpPr>
        <p:spPr>
          <a:xfrm>
            <a:off x="8017560" y="514512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-i</a:t>
            </a:r>
            <a:r>
              <a:rPr b="0" lang="en-US" sz="1750" spc="-1" strike="noStrike">
                <a:solidFill>
                  <a:srgbClr val="272525"/>
                </a:solidFill>
                <a:latin typeface="Barlow"/>
                <a:ea typeface="Barlow"/>
              </a:rPr>
              <a:t>: Interactive mode. Prompts before deleting a file.</a:t>
            </a:r>
            <a:endParaRPr b="0" lang="en-IN" sz="1750" spc="-1" strike="noStrike">
              <a:latin typeface="Arial"/>
            </a:endParaRPr>
          </a:p>
        </p:txBody>
      </p:sp>
      <p:sp>
        <p:nvSpPr>
          <p:cNvPr id="166" name="Text 17"/>
          <p:cNvSpPr/>
          <p:nvPr/>
        </p:nvSpPr>
        <p:spPr>
          <a:xfrm>
            <a:off x="8017560" y="5960160"/>
            <a:ext cx="3751920" cy="37044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-v</a:t>
            </a:r>
            <a:r>
              <a:rPr b="0" lang="en-US" sz="1750" spc="-1" strike="noStrike">
                <a:solidFill>
                  <a:srgbClr val="272525"/>
                </a:solidFill>
                <a:latin typeface="Barlow"/>
                <a:ea typeface="Barlow"/>
              </a:rPr>
              <a:t>: Verbose mode.</a:t>
            </a:r>
            <a:endParaRPr b="0" lang="en-IN" sz="1750" spc="-1" strike="noStrike">
              <a:latin typeface="Arial"/>
            </a:endParaRPr>
          </a:p>
        </p:txBody>
      </p:sp>
      <p:sp>
        <p:nvSpPr>
          <p:cNvPr id="167" name="Text 18"/>
          <p:cNvSpPr/>
          <p:nvPr/>
        </p:nvSpPr>
        <p:spPr>
          <a:xfrm>
            <a:off x="8017560" y="641952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rm</a:t>
            </a:r>
            <a:r>
              <a:rPr b="0" lang="en-US" sz="1750" spc="-1" strike="noStrike">
                <a:solidFill>
                  <a:srgbClr val="272525"/>
                </a:solidFill>
                <a:latin typeface="Barlow"/>
                <a:ea typeface="Barlow"/>
              </a:rPr>
              <a:t> command.</a:t>
            </a:r>
            <a:endParaRPr b="0" lang="en-IN" sz="1750" spc="-1" strike="noStrike">
              <a:latin typeface="Arial"/>
            </a:endParaRPr>
          </a:p>
        </p:txBody>
      </p:sp>
      <p:pic>
        <p:nvPicPr>
          <p:cNvPr id="168"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9" name="Image 0" descr="preencoded.png"/>
          <p:cNvPicPr/>
          <p:nvPr/>
        </p:nvPicPr>
        <p:blipFill>
          <a:blip r:embed="rId1"/>
          <a:stretch/>
        </p:blipFill>
        <p:spPr>
          <a:xfrm>
            <a:off x="0" y="0"/>
            <a:ext cx="14630040" cy="8229240"/>
          </a:xfrm>
          <a:prstGeom prst="rect">
            <a:avLst/>
          </a:prstGeom>
          <a:ln w="0">
            <a:noFill/>
          </a:ln>
        </p:spPr>
      </p:pic>
      <p:sp>
        <p:nvSpPr>
          <p:cNvPr id="170"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171" name="Text 1"/>
          <p:cNvSpPr/>
          <p:nvPr/>
        </p:nvSpPr>
        <p:spPr>
          <a:xfrm>
            <a:off x="2624400" y="90432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Touch</a:t>
            </a:r>
            <a:endParaRPr b="0" lang="en-IN" sz="4370" spc="-1" strike="noStrike">
              <a:latin typeface="Arial"/>
            </a:endParaRPr>
          </a:p>
        </p:txBody>
      </p:sp>
      <p:sp>
        <p:nvSpPr>
          <p:cNvPr id="172" name="Shape 2"/>
          <p:cNvSpPr/>
          <p:nvPr/>
        </p:nvSpPr>
        <p:spPr>
          <a:xfrm>
            <a:off x="2624400" y="2043000"/>
            <a:ext cx="4579200" cy="528192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73" name="Text 3"/>
          <p:cNvSpPr/>
          <p:nvPr/>
        </p:nvSpPr>
        <p:spPr>
          <a:xfrm>
            <a:off x="2860200" y="2278800"/>
            <a:ext cx="300204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Change File Timestamps</a:t>
            </a:r>
            <a:endParaRPr b="0" lang="en-IN" sz="2190" spc="-1" strike="noStrike">
              <a:latin typeface="Arial"/>
            </a:endParaRPr>
          </a:p>
        </p:txBody>
      </p:sp>
      <p:sp>
        <p:nvSpPr>
          <p:cNvPr id="174" name="Text 4"/>
          <p:cNvSpPr/>
          <p:nvPr/>
        </p:nvSpPr>
        <p:spPr>
          <a:xfrm>
            <a:off x="2860200" y="2848320"/>
            <a:ext cx="410724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touch</a:t>
            </a:r>
            <a:r>
              <a:rPr b="0" lang="en-US" sz="1750" spc="-1" strike="noStrike">
                <a:solidFill>
                  <a:srgbClr val="272525"/>
                </a:solidFill>
                <a:latin typeface="Barlow"/>
                <a:ea typeface="Barlow"/>
              </a:rPr>
              <a:t> command to change the access time or modification time of a file.</a:t>
            </a:r>
            <a:endParaRPr b="0" lang="en-IN" sz="1750" spc="-1" strike="noStrike">
              <a:latin typeface="Arial"/>
            </a:endParaRPr>
          </a:p>
        </p:txBody>
      </p:sp>
      <p:sp>
        <p:nvSpPr>
          <p:cNvPr id="175" name="Text 5"/>
          <p:cNvSpPr/>
          <p:nvPr/>
        </p:nvSpPr>
        <p:spPr>
          <a:xfrm>
            <a:off x="2860200" y="37742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176" name="Text 6"/>
          <p:cNvSpPr/>
          <p:nvPr/>
        </p:nvSpPr>
        <p:spPr>
          <a:xfrm>
            <a:off x="2860200" y="432936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touch | [options] file…</a:t>
            </a:r>
            <a:endParaRPr b="0" lang="en-IN" sz="1750" spc="-1" strike="noStrike">
              <a:latin typeface="Arial"/>
            </a:endParaRPr>
          </a:p>
        </p:txBody>
      </p:sp>
      <p:sp>
        <p:nvSpPr>
          <p:cNvPr id="177" name="Text 7"/>
          <p:cNvSpPr/>
          <p:nvPr/>
        </p:nvSpPr>
        <p:spPr>
          <a:xfrm>
            <a:off x="2860200" y="488484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Example:</a:t>
            </a:r>
            <a:endParaRPr b="0" lang="en-IN" sz="1750" spc="-1" strike="noStrike">
              <a:latin typeface="Arial"/>
            </a:endParaRPr>
          </a:p>
        </p:txBody>
      </p:sp>
      <p:sp>
        <p:nvSpPr>
          <p:cNvPr id="178" name="Text 8"/>
          <p:cNvSpPr/>
          <p:nvPr/>
        </p:nvSpPr>
        <p:spPr>
          <a:xfrm>
            <a:off x="2860200" y="5439960"/>
            <a:ext cx="4107240" cy="7102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Change the modification time of the file named "file1.txt":</a:t>
            </a:r>
            <a:endParaRPr b="0" lang="en-IN" sz="1750" spc="-1" strike="noStrike">
              <a:latin typeface="Arial"/>
            </a:endParaRPr>
          </a:p>
        </p:txBody>
      </p:sp>
      <p:sp>
        <p:nvSpPr>
          <p:cNvPr id="179" name="Shape 9"/>
          <p:cNvSpPr/>
          <p:nvPr/>
        </p:nvSpPr>
        <p:spPr>
          <a:xfrm>
            <a:off x="2860200" y="6400800"/>
            <a:ext cx="4107240" cy="688320"/>
          </a:xfrm>
          <a:prstGeom prst="roundRect">
            <a:avLst>
              <a:gd name="adj" fmla="val 14522"/>
            </a:avLst>
          </a:prstGeom>
          <a:solidFill>
            <a:srgbClr val="fee7e7"/>
          </a:solidFill>
          <a:ln w="0">
            <a:noFill/>
          </a:ln>
        </p:spPr>
        <p:style>
          <a:lnRef idx="0"/>
          <a:fillRef idx="0"/>
          <a:effectRef idx="0"/>
          <a:fontRef idx="minor"/>
        </p:style>
      </p:sp>
      <p:sp>
        <p:nvSpPr>
          <p:cNvPr id="180" name="Shape 10"/>
          <p:cNvSpPr/>
          <p:nvPr/>
        </p:nvSpPr>
        <p:spPr>
          <a:xfrm>
            <a:off x="2849400" y="6400800"/>
            <a:ext cx="4129560" cy="688320"/>
          </a:xfrm>
          <a:prstGeom prst="roundRect">
            <a:avLst>
              <a:gd name="adj" fmla="val 4841"/>
            </a:avLst>
          </a:prstGeom>
          <a:solidFill>
            <a:srgbClr val="fee7e7"/>
          </a:solidFill>
          <a:ln w="0">
            <a:noFill/>
          </a:ln>
        </p:spPr>
        <p:style>
          <a:lnRef idx="0"/>
          <a:fillRef idx="0"/>
          <a:effectRef idx="0"/>
          <a:fontRef idx="minor"/>
        </p:style>
      </p:sp>
      <p:sp>
        <p:nvSpPr>
          <p:cNvPr id="181" name="Text 11"/>
          <p:cNvSpPr/>
          <p:nvPr/>
        </p:nvSpPr>
        <p:spPr>
          <a:xfrm>
            <a:off x="3071520" y="656748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touch -m file1.txt</a:t>
            </a:r>
            <a:endParaRPr b="0" lang="en-IN" sz="1750" spc="-1" strike="noStrike">
              <a:latin typeface="Arial"/>
            </a:endParaRPr>
          </a:p>
        </p:txBody>
      </p:sp>
      <p:sp>
        <p:nvSpPr>
          <p:cNvPr id="182" name="Shape 12"/>
          <p:cNvSpPr/>
          <p:nvPr/>
        </p:nvSpPr>
        <p:spPr>
          <a:xfrm>
            <a:off x="7426440" y="2043000"/>
            <a:ext cx="4579200" cy="528192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83" name="Text 13"/>
          <p:cNvSpPr/>
          <p:nvPr/>
        </p:nvSpPr>
        <p:spPr>
          <a:xfrm>
            <a:off x="7662240" y="227880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184" name="Text 14"/>
          <p:cNvSpPr/>
          <p:nvPr/>
        </p:nvSpPr>
        <p:spPr>
          <a:xfrm>
            <a:off x="8017560" y="2876040"/>
            <a:ext cx="3751920" cy="10810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-a</a:t>
            </a:r>
            <a:r>
              <a:rPr b="0" lang="en-US" sz="1750" spc="-1" strike="noStrike">
                <a:solidFill>
                  <a:srgbClr val="272525"/>
                </a:solidFill>
                <a:latin typeface="Barlow"/>
                <a:ea typeface="Barlow"/>
              </a:rPr>
              <a:t>: Change the access time of the file, without changing the modification time.</a:t>
            </a:r>
            <a:endParaRPr b="0" lang="en-IN" sz="1750" spc="-1" strike="noStrike">
              <a:latin typeface="Arial"/>
            </a:endParaRPr>
          </a:p>
        </p:txBody>
      </p:sp>
      <p:sp>
        <p:nvSpPr>
          <p:cNvPr id="185" name="Text 15"/>
          <p:cNvSpPr/>
          <p:nvPr/>
        </p:nvSpPr>
        <p:spPr>
          <a:xfrm>
            <a:off x="8017560" y="4046400"/>
            <a:ext cx="3751920" cy="10810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-m</a:t>
            </a:r>
            <a:r>
              <a:rPr b="0" lang="en-US" sz="1750" spc="-1" strike="noStrike">
                <a:solidFill>
                  <a:srgbClr val="272525"/>
                </a:solidFill>
                <a:latin typeface="Barlow"/>
                <a:ea typeface="Barlow"/>
              </a:rPr>
              <a:t>: Change the modification time of the file, without changing the access time.</a:t>
            </a:r>
            <a:endParaRPr b="0" lang="en-IN" sz="1750" spc="-1" strike="noStrike">
              <a:latin typeface="Arial"/>
            </a:endParaRPr>
          </a:p>
        </p:txBody>
      </p:sp>
      <p:sp>
        <p:nvSpPr>
          <p:cNvPr id="186" name="Text 16"/>
          <p:cNvSpPr/>
          <p:nvPr/>
        </p:nvSpPr>
        <p:spPr>
          <a:xfrm>
            <a:off x="8017560" y="5216400"/>
            <a:ext cx="3751920" cy="37044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-v</a:t>
            </a:r>
            <a:r>
              <a:rPr b="0" lang="en-US" sz="1750" spc="-1" strike="noStrike">
                <a:solidFill>
                  <a:srgbClr val="272525"/>
                </a:solidFill>
                <a:latin typeface="Barlow"/>
                <a:ea typeface="Barlow"/>
              </a:rPr>
              <a:t>: Verbose mode.</a:t>
            </a:r>
            <a:endParaRPr b="0" lang="en-IN" sz="1750" spc="-1" strike="noStrike">
              <a:latin typeface="Arial"/>
            </a:endParaRPr>
          </a:p>
        </p:txBody>
      </p:sp>
      <p:sp>
        <p:nvSpPr>
          <p:cNvPr id="187" name="Text 17"/>
          <p:cNvSpPr/>
          <p:nvPr/>
        </p:nvSpPr>
        <p:spPr>
          <a:xfrm>
            <a:off x="8017560" y="567612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touch</a:t>
            </a:r>
            <a:r>
              <a:rPr b="0" lang="en-US" sz="1750" spc="-1" strike="noStrike">
                <a:solidFill>
                  <a:srgbClr val="272525"/>
                </a:solidFill>
                <a:latin typeface="Barlow"/>
                <a:ea typeface="Barlow"/>
              </a:rPr>
              <a:t> command.</a:t>
            </a:r>
            <a:endParaRPr b="0" lang="en-IN" sz="1750" spc="-1" strike="noStrike">
              <a:latin typeface="Arial"/>
            </a:endParaRPr>
          </a:p>
        </p:txBody>
      </p:sp>
      <p:pic>
        <p:nvPicPr>
          <p:cNvPr id="188"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9" name="Image 0" descr="preencoded.png"/>
          <p:cNvPicPr/>
          <p:nvPr/>
        </p:nvPicPr>
        <p:blipFill>
          <a:blip r:embed="rId1"/>
          <a:stretch/>
        </p:blipFill>
        <p:spPr>
          <a:xfrm>
            <a:off x="0" y="0"/>
            <a:ext cx="14630040" cy="8229240"/>
          </a:xfrm>
          <a:prstGeom prst="rect">
            <a:avLst/>
          </a:prstGeom>
          <a:ln w="0">
            <a:noFill/>
          </a:ln>
        </p:spPr>
      </p:pic>
      <p:sp>
        <p:nvSpPr>
          <p:cNvPr id="190" name="Shape 0"/>
          <p:cNvSpPr/>
          <p:nvPr/>
        </p:nvSpPr>
        <p:spPr>
          <a:xfrm>
            <a:off x="0" y="0"/>
            <a:ext cx="14630040" cy="8229240"/>
          </a:xfrm>
          <a:prstGeom prst="rect">
            <a:avLst/>
          </a:prstGeom>
          <a:solidFill>
            <a:srgbClr val="0c0c0c">
              <a:alpha val="75000"/>
            </a:srgbClr>
          </a:solidFill>
          <a:ln w="13811">
            <a:solidFill>
              <a:srgbClr val="ffffff">
                <a:alpha val="16000"/>
              </a:srgbClr>
            </a:solidFill>
            <a:round/>
          </a:ln>
        </p:spPr>
        <p:style>
          <a:lnRef idx="0"/>
          <a:fillRef idx="0"/>
          <a:effectRef idx="0"/>
          <a:fontRef idx="minor"/>
        </p:style>
      </p:sp>
      <p:sp>
        <p:nvSpPr>
          <p:cNvPr id="191" name="Text 1"/>
          <p:cNvSpPr/>
          <p:nvPr/>
        </p:nvSpPr>
        <p:spPr>
          <a:xfrm>
            <a:off x="2624400" y="726480"/>
            <a:ext cx="4443480" cy="694080"/>
          </a:xfrm>
          <a:prstGeom prst="rect">
            <a:avLst/>
          </a:prstGeom>
          <a:noFill/>
          <a:ln w="0">
            <a:noFill/>
          </a:ln>
        </p:spPr>
        <p:style>
          <a:lnRef idx="0"/>
          <a:fillRef idx="0"/>
          <a:effectRef idx="0"/>
          <a:fontRef idx="minor"/>
        </p:style>
        <p:txBody>
          <a:bodyPr wrap="none" lIns="90000" rIns="90000" tIns="45000" bIns="45000" anchor="t">
            <a:noAutofit/>
          </a:bodyPr>
          <a:p>
            <a:pPr>
              <a:lnSpc>
                <a:spcPts val="5468"/>
              </a:lnSpc>
              <a:buNone/>
              <a:tabLst>
                <a:tab algn="l" pos="0"/>
              </a:tabLst>
            </a:pPr>
            <a:r>
              <a:rPr b="1" lang="en-US" sz="4370" spc="-1" strike="noStrike">
                <a:solidFill>
                  <a:srgbClr val="ffffff"/>
                </a:solidFill>
                <a:latin typeface="Barlow"/>
                <a:ea typeface="Barlow"/>
              </a:rPr>
              <a:t>Cat</a:t>
            </a:r>
            <a:endParaRPr b="0" lang="en-IN" sz="4370" spc="-1" strike="noStrike">
              <a:latin typeface="Arial"/>
            </a:endParaRPr>
          </a:p>
        </p:txBody>
      </p:sp>
      <p:sp>
        <p:nvSpPr>
          <p:cNvPr id="192" name="Shape 2"/>
          <p:cNvSpPr/>
          <p:nvPr/>
        </p:nvSpPr>
        <p:spPr>
          <a:xfrm>
            <a:off x="2624400" y="1865160"/>
            <a:ext cx="4579200" cy="563760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193" name="Text 3"/>
          <p:cNvSpPr/>
          <p:nvPr/>
        </p:nvSpPr>
        <p:spPr>
          <a:xfrm>
            <a:off x="2860200" y="2101320"/>
            <a:ext cx="339048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Read and Concatenate Files</a:t>
            </a:r>
            <a:endParaRPr b="0" lang="en-IN" sz="2190" spc="-1" strike="noStrike">
              <a:latin typeface="Arial"/>
            </a:endParaRPr>
          </a:p>
        </p:txBody>
      </p:sp>
      <p:sp>
        <p:nvSpPr>
          <p:cNvPr id="194" name="Text 4"/>
          <p:cNvSpPr/>
          <p:nvPr/>
        </p:nvSpPr>
        <p:spPr>
          <a:xfrm>
            <a:off x="2860200" y="2670480"/>
            <a:ext cx="4107240" cy="10810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Use the </a:t>
            </a:r>
            <a:r>
              <a:rPr b="0" lang="en-US" sz="1750" spc="-1" strike="noStrike">
                <a:solidFill>
                  <a:srgbClr val="272525"/>
                </a:solidFill>
                <a:highlight>
                  <a:srgbClr val="fee7e7"/>
                </a:highlight>
                <a:latin typeface="Consolas"/>
                <a:ea typeface="Consolas"/>
              </a:rPr>
              <a:t>cat</a:t>
            </a:r>
            <a:r>
              <a:rPr b="0" lang="en-US" sz="1750" spc="-1" strike="noStrike">
                <a:solidFill>
                  <a:srgbClr val="272525"/>
                </a:solidFill>
                <a:latin typeface="Barlow"/>
                <a:ea typeface="Barlow"/>
              </a:rPr>
              <a:t> command to read and concatenate files, displaying their contents on the standard output.</a:t>
            </a:r>
            <a:endParaRPr b="0" lang="en-IN" sz="1750" spc="-1" strike="noStrike">
              <a:latin typeface="Arial"/>
            </a:endParaRPr>
          </a:p>
        </p:txBody>
      </p:sp>
      <p:sp>
        <p:nvSpPr>
          <p:cNvPr id="195" name="Text 5"/>
          <p:cNvSpPr/>
          <p:nvPr/>
        </p:nvSpPr>
        <p:spPr>
          <a:xfrm>
            <a:off x="2860200" y="395208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Syntax</a:t>
            </a:r>
            <a:endParaRPr b="0" lang="en-IN" sz="1750" spc="-1" strike="noStrike">
              <a:latin typeface="Arial"/>
            </a:endParaRPr>
          </a:p>
        </p:txBody>
      </p:sp>
      <p:sp>
        <p:nvSpPr>
          <p:cNvPr id="196" name="Text 6"/>
          <p:cNvSpPr/>
          <p:nvPr/>
        </p:nvSpPr>
        <p:spPr>
          <a:xfrm>
            <a:off x="2860200" y="450720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cat | [options] file…</a:t>
            </a:r>
            <a:endParaRPr b="0" lang="en-IN" sz="1750" spc="-1" strike="noStrike">
              <a:latin typeface="Arial"/>
            </a:endParaRPr>
          </a:p>
        </p:txBody>
      </p:sp>
      <p:sp>
        <p:nvSpPr>
          <p:cNvPr id="197" name="Text 7"/>
          <p:cNvSpPr/>
          <p:nvPr/>
        </p:nvSpPr>
        <p:spPr>
          <a:xfrm>
            <a:off x="2860200" y="5062680"/>
            <a:ext cx="410724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u="sng">
                <a:solidFill>
                  <a:srgbClr val="272525"/>
                </a:solidFill>
                <a:uFillTx/>
                <a:latin typeface="Barlow"/>
                <a:ea typeface="Barlow"/>
              </a:rPr>
              <a:t>Example:</a:t>
            </a:r>
            <a:endParaRPr b="0" lang="en-IN" sz="1750" spc="-1" strike="noStrike">
              <a:latin typeface="Arial"/>
            </a:endParaRPr>
          </a:p>
        </p:txBody>
      </p:sp>
      <p:sp>
        <p:nvSpPr>
          <p:cNvPr id="198" name="Text 8"/>
          <p:cNvSpPr/>
          <p:nvPr/>
        </p:nvSpPr>
        <p:spPr>
          <a:xfrm>
            <a:off x="2860200" y="5617800"/>
            <a:ext cx="4107240" cy="7102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latin typeface="Barlow"/>
                <a:ea typeface="Barlow"/>
              </a:rPr>
              <a:t>Read the contents of the file named "file1.txt":</a:t>
            </a:r>
            <a:endParaRPr b="0" lang="en-IN" sz="1750" spc="-1" strike="noStrike">
              <a:latin typeface="Arial"/>
            </a:endParaRPr>
          </a:p>
        </p:txBody>
      </p:sp>
      <p:sp>
        <p:nvSpPr>
          <p:cNvPr id="199" name="Shape 9"/>
          <p:cNvSpPr/>
          <p:nvPr/>
        </p:nvSpPr>
        <p:spPr>
          <a:xfrm>
            <a:off x="2860200" y="6578640"/>
            <a:ext cx="4107240" cy="688320"/>
          </a:xfrm>
          <a:prstGeom prst="roundRect">
            <a:avLst>
              <a:gd name="adj" fmla="val 14522"/>
            </a:avLst>
          </a:prstGeom>
          <a:solidFill>
            <a:srgbClr val="fee7e7"/>
          </a:solidFill>
          <a:ln w="0">
            <a:noFill/>
          </a:ln>
        </p:spPr>
        <p:style>
          <a:lnRef idx="0"/>
          <a:fillRef idx="0"/>
          <a:effectRef idx="0"/>
          <a:fontRef idx="minor"/>
        </p:style>
      </p:sp>
      <p:sp>
        <p:nvSpPr>
          <p:cNvPr id="200" name="Shape 10"/>
          <p:cNvSpPr/>
          <p:nvPr/>
        </p:nvSpPr>
        <p:spPr>
          <a:xfrm>
            <a:off x="2849400" y="6578640"/>
            <a:ext cx="4129560" cy="688320"/>
          </a:xfrm>
          <a:prstGeom prst="roundRect">
            <a:avLst>
              <a:gd name="adj" fmla="val 4841"/>
            </a:avLst>
          </a:prstGeom>
          <a:solidFill>
            <a:srgbClr val="fee7e7"/>
          </a:solidFill>
          <a:ln w="0">
            <a:noFill/>
          </a:ln>
        </p:spPr>
        <p:style>
          <a:lnRef idx="0"/>
          <a:fillRef idx="0"/>
          <a:effectRef idx="0"/>
          <a:fontRef idx="minor"/>
        </p:style>
      </p:sp>
      <p:sp>
        <p:nvSpPr>
          <p:cNvPr id="201" name="Text 11"/>
          <p:cNvSpPr/>
          <p:nvPr/>
        </p:nvSpPr>
        <p:spPr>
          <a:xfrm>
            <a:off x="3071520" y="6744960"/>
            <a:ext cx="3685320" cy="35496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cat file1.txt</a:t>
            </a:r>
            <a:endParaRPr b="0" lang="en-IN" sz="1750" spc="-1" strike="noStrike">
              <a:latin typeface="Arial"/>
            </a:endParaRPr>
          </a:p>
        </p:txBody>
      </p:sp>
      <p:sp>
        <p:nvSpPr>
          <p:cNvPr id="202" name="Shape 12"/>
          <p:cNvSpPr/>
          <p:nvPr/>
        </p:nvSpPr>
        <p:spPr>
          <a:xfrm>
            <a:off x="7426440" y="1865160"/>
            <a:ext cx="4579200" cy="5637600"/>
          </a:xfrm>
          <a:prstGeom prst="roundRect">
            <a:avLst>
              <a:gd name="adj" fmla="val 2183"/>
            </a:avLst>
          </a:prstGeom>
          <a:solidFill>
            <a:srgbClr val="faa1a1"/>
          </a:solidFill>
          <a:ln w="13811">
            <a:solidFill>
              <a:srgbClr val="fa9e9e"/>
            </a:solidFill>
            <a:round/>
          </a:ln>
        </p:spPr>
        <p:style>
          <a:lnRef idx="0"/>
          <a:fillRef idx="0"/>
          <a:effectRef idx="0"/>
          <a:fontRef idx="minor"/>
        </p:style>
      </p:sp>
      <p:sp>
        <p:nvSpPr>
          <p:cNvPr id="203" name="Text 13"/>
          <p:cNvSpPr/>
          <p:nvPr/>
        </p:nvSpPr>
        <p:spPr>
          <a:xfrm>
            <a:off x="7662240" y="2101320"/>
            <a:ext cx="2221560" cy="346680"/>
          </a:xfrm>
          <a:prstGeom prst="rect">
            <a:avLst/>
          </a:prstGeom>
          <a:noFill/>
          <a:ln w="0">
            <a:noFill/>
          </a:ln>
        </p:spPr>
        <p:style>
          <a:lnRef idx="0"/>
          <a:fillRef idx="0"/>
          <a:effectRef idx="0"/>
          <a:fontRef idx="minor"/>
        </p:style>
        <p:txBody>
          <a:bodyPr wrap="none" lIns="90000" rIns="90000" tIns="45000" bIns="45000" anchor="t">
            <a:noAutofit/>
          </a:bodyPr>
          <a:p>
            <a:pPr>
              <a:lnSpc>
                <a:spcPts val="2733"/>
              </a:lnSpc>
              <a:buNone/>
              <a:tabLst>
                <a:tab algn="l" pos="0"/>
              </a:tabLst>
            </a:pPr>
            <a:r>
              <a:rPr b="1" lang="en-US" sz="2190" spc="-1" strike="noStrike">
                <a:solidFill>
                  <a:srgbClr val="272525"/>
                </a:solidFill>
                <a:latin typeface="Barlow"/>
                <a:ea typeface="Barlow"/>
              </a:rPr>
              <a:t>Options:</a:t>
            </a:r>
            <a:endParaRPr b="0" lang="en-IN" sz="2190" spc="-1" strike="noStrike">
              <a:latin typeface="Arial"/>
            </a:endParaRPr>
          </a:p>
        </p:txBody>
      </p:sp>
      <p:sp>
        <p:nvSpPr>
          <p:cNvPr id="204" name="Text 14"/>
          <p:cNvSpPr/>
          <p:nvPr/>
        </p:nvSpPr>
        <p:spPr>
          <a:xfrm>
            <a:off x="8017560" y="2698200"/>
            <a:ext cx="3751920" cy="37044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-n</a:t>
            </a:r>
            <a:r>
              <a:rPr b="0" lang="en-US" sz="1750" spc="-1" strike="noStrike">
                <a:solidFill>
                  <a:srgbClr val="272525"/>
                </a:solidFill>
                <a:latin typeface="Barlow"/>
                <a:ea typeface="Barlow"/>
              </a:rPr>
              <a:t>: Number the lines in the output.</a:t>
            </a:r>
            <a:endParaRPr b="0" lang="en-IN" sz="1750" spc="-1" strike="noStrike">
              <a:latin typeface="Arial"/>
            </a:endParaRPr>
          </a:p>
        </p:txBody>
      </p:sp>
      <p:sp>
        <p:nvSpPr>
          <p:cNvPr id="205" name="Text 15"/>
          <p:cNvSpPr/>
          <p:nvPr/>
        </p:nvSpPr>
        <p:spPr>
          <a:xfrm>
            <a:off x="8017560" y="315792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-b</a:t>
            </a:r>
            <a:r>
              <a:rPr b="0" lang="en-US" sz="1750" spc="-1" strike="noStrike">
                <a:solidFill>
                  <a:srgbClr val="272525"/>
                </a:solidFill>
                <a:latin typeface="Barlow"/>
                <a:ea typeface="Barlow"/>
              </a:rPr>
              <a:t>: Print a blank line after each new-line character in the input.</a:t>
            </a:r>
            <a:endParaRPr b="0" lang="en-IN" sz="1750" spc="-1" strike="noStrike">
              <a:latin typeface="Arial"/>
            </a:endParaRPr>
          </a:p>
        </p:txBody>
      </p:sp>
      <p:sp>
        <p:nvSpPr>
          <p:cNvPr id="206" name="Text 16"/>
          <p:cNvSpPr/>
          <p:nvPr/>
        </p:nvSpPr>
        <p:spPr>
          <a:xfrm>
            <a:off x="8017560" y="3972600"/>
            <a:ext cx="3751920" cy="370440"/>
          </a:xfrm>
          <a:prstGeom prst="rect">
            <a:avLst/>
          </a:prstGeom>
          <a:noFill/>
          <a:ln w="0">
            <a:noFill/>
          </a:ln>
        </p:spPr>
        <p:style>
          <a:lnRef idx="0"/>
          <a:fillRef idx="0"/>
          <a:effectRef idx="0"/>
          <a:fontRef idx="minor"/>
        </p:style>
        <p:txBody>
          <a:bodyPr wrap="none"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-t</a:t>
            </a:r>
            <a:r>
              <a:rPr b="0" lang="en-US" sz="1750" spc="-1" strike="noStrike">
                <a:solidFill>
                  <a:srgbClr val="272525"/>
                </a:solidFill>
                <a:latin typeface="Barlow"/>
                <a:ea typeface="Barlow"/>
              </a:rPr>
              <a:t>: Print a tab character as a ^I.</a:t>
            </a:r>
            <a:endParaRPr b="0" lang="en-IN" sz="1750" spc="-1" strike="noStrike">
              <a:latin typeface="Arial"/>
            </a:endParaRPr>
          </a:p>
        </p:txBody>
      </p:sp>
      <p:sp>
        <p:nvSpPr>
          <p:cNvPr id="207" name="Text 17"/>
          <p:cNvSpPr/>
          <p:nvPr/>
        </p:nvSpPr>
        <p:spPr>
          <a:xfrm>
            <a:off x="8017560" y="4431960"/>
            <a:ext cx="3751920" cy="72576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-v</a:t>
            </a:r>
            <a:r>
              <a:rPr b="0" lang="en-US" sz="1750" spc="-1" strike="noStrike">
                <a:solidFill>
                  <a:srgbClr val="272525"/>
                </a:solidFill>
                <a:latin typeface="Barlow"/>
                <a:ea typeface="Barlow"/>
              </a:rPr>
              <a:t>: Print a vertical bar (|) between adjacent lines.</a:t>
            </a:r>
            <a:endParaRPr b="0" lang="en-IN" sz="1750" spc="-1" strike="noStrike">
              <a:latin typeface="Arial"/>
            </a:endParaRPr>
          </a:p>
        </p:txBody>
      </p:sp>
      <p:sp>
        <p:nvSpPr>
          <p:cNvPr id="208" name="Text 18"/>
          <p:cNvSpPr/>
          <p:nvPr/>
        </p:nvSpPr>
        <p:spPr>
          <a:xfrm>
            <a:off x="8017560" y="5247000"/>
            <a:ext cx="3751920" cy="740880"/>
          </a:xfrm>
          <a:prstGeom prst="rect">
            <a:avLst/>
          </a:prstGeom>
          <a:noFill/>
          <a:ln w="0">
            <a:noFill/>
          </a:ln>
        </p:spPr>
        <p:style>
          <a:lnRef idx="0"/>
          <a:fillRef idx="0"/>
          <a:effectRef idx="0"/>
          <a:fontRef idx="minor"/>
        </p:style>
        <p:txBody>
          <a:bodyPr lIns="90000" rIns="90000" tIns="45000" bIns="45000" anchor="t">
            <a:noAutofit/>
          </a:bodyPr>
          <a:p>
            <a:pPr>
              <a:lnSpc>
                <a:spcPts val="2798"/>
              </a:lnSpc>
              <a:buNone/>
              <a:tabLst>
                <a:tab algn="l" pos="0"/>
              </a:tabLst>
            </a:pPr>
            <a:r>
              <a:rPr b="0" lang="en-US" sz="1750" spc="-1" strike="noStrike">
                <a:solidFill>
                  <a:srgbClr val="272525"/>
                </a:solidFill>
                <a:highlight>
                  <a:srgbClr val="fee7e7"/>
                </a:highlight>
                <a:latin typeface="Consolas"/>
                <a:ea typeface="Consolas"/>
              </a:rPr>
              <a:t>--help</a:t>
            </a:r>
            <a:r>
              <a:rPr b="0" lang="en-US" sz="1750" spc="-1" strike="noStrike">
                <a:solidFill>
                  <a:srgbClr val="272525"/>
                </a:solidFill>
                <a:latin typeface="Barlow"/>
                <a:ea typeface="Barlow"/>
              </a:rPr>
              <a:t>: Displays the help information for the </a:t>
            </a:r>
            <a:r>
              <a:rPr b="0" lang="en-US" sz="1750" spc="-1" strike="noStrike">
                <a:solidFill>
                  <a:srgbClr val="272525"/>
                </a:solidFill>
                <a:highlight>
                  <a:srgbClr val="fee7e7"/>
                </a:highlight>
                <a:latin typeface="Consolas"/>
                <a:ea typeface="Consolas"/>
              </a:rPr>
              <a:t>cat</a:t>
            </a:r>
            <a:r>
              <a:rPr b="0" lang="en-US" sz="1750" spc="-1" strike="noStrike">
                <a:solidFill>
                  <a:srgbClr val="272525"/>
                </a:solidFill>
                <a:latin typeface="Barlow"/>
                <a:ea typeface="Barlow"/>
              </a:rPr>
              <a:t> command.</a:t>
            </a:r>
            <a:endParaRPr b="0" lang="en-IN" sz="1750" spc="-1" strike="noStrike">
              <a:latin typeface="Arial"/>
            </a:endParaRPr>
          </a:p>
        </p:txBody>
      </p:sp>
      <p:pic>
        <p:nvPicPr>
          <p:cNvPr id="209" name="Image 1" descr="preencoded.png">
            <a:hlinkClick r:id="rId2"/>
          </p:cNvPr>
          <p:cNvPicPr/>
          <p:nvPr/>
        </p:nvPicPr>
        <p:blipFill>
          <a:blip r:embed="rId3"/>
          <a:stretch/>
        </p:blipFill>
        <p:spPr>
          <a:xfrm>
            <a:off x="12242160" y="7589520"/>
            <a:ext cx="2296440" cy="54828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LibreOffice/7.3.7.2$Linux_X86_64 LibreOffice_project/30$Build-2</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2023-09-12T10:28:21Z</dcterms:created>
  <dc:creator>PptxGenJS</dc:creator>
  <dc:description/>
  <dc:language>en-IN</dc:language>
  <cp:lastModifiedBy/>
  <dcterms:modified xsi:type="dcterms:W3CDTF">2023-10-03T16:21:00Z</dcterms:modified>
  <cp:revision>2</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13</vt:i4>
  </property>
  <property fmtid="{D5CDD505-2E9C-101B-9397-08002B2CF9AE}" pid="3" name="PresentationFormat">
    <vt:lpwstr>On-screen Show (16:9)</vt:lpwstr>
  </property>
  <property fmtid="{D5CDD505-2E9C-101B-9397-08002B2CF9AE}" pid="4" name="Slides">
    <vt:i4>13</vt:i4>
  </property>
</Properties>
</file>